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60" r:id="rId2"/>
    <p:sldId id="426" r:id="rId3"/>
    <p:sldId id="405" r:id="rId4"/>
    <p:sldId id="427" r:id="rId5"/>
    <p:sldId id="428" r:id="rId6"/>
    <p:sldId id="429" r:id="rId7"/>
    <p:sldId id="430" r:id="rId8"/>
    <p:sldId id="408" r:id="rId9"/>
    <p:sldId id="434" r:id="rId10"/>
    <p:sldId id="446" r:id="rId11"/>
    <p:sldId id="432" r:id="rId12"/>
    <p:sldId id="435" r:id="rId13"/>
    <p:sldId id="438" r:id="rId14"/>
    <p:sldId id="431" r:id="rId15"/>
    <p:sldId id="436" r:id="rId16"/>
    <p:sldId id="443" r:id="rId17"/>
    <p:sldId id="444" r:id="rId18"/>
    <p:sldId id="445" r:id="rId19"/>
    <p:sldId id="447" r:id="rId20"/>
    <p:sldId id="439" r:id="rId21"/>
    <p:sldId id="440" r:id="rId22"/>
    <p:sldId id="441" r:id="rId23"/>
    <p:sldId id="412" r:id="rId24"/>
    <p:sldId id="448" r:id="rId25"/>
    <p:sldId id="413" r:id="rId26"/>
    <p:sldId id="442" r:id="rId27"/>
    <p:sldId id="423" r:id="rId28"/>
    <p:sldId id="424" r:id="rId29"/>
    <p:sldId id="425" r:id="rId3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ardo Patta Schettini - SPREV" initials="BPS-S" lastIdx="1" clrIdx="0">
    <p:extLst>
      <p:ext uri="{19B8F6BF-5375-455C-9EA6-DF929625EA0E}">
        <p15:presenceInfo xmlns:p15="http://schemas.microsoft.com/office/powerpoint/2012/main" userId="S-1-5-21-1697374388-3250189584-3178474174-31977" providerId="AD"/>
      </p:ext>
    </p:extLst>
  </p:cmAuthor>
  <p:cmAuthor id="2" name="Geraldo Silva Filho" initials="GSF" lastIdx="4" clrIdx="1">
    <p:extLst>
      <p:ext uri="{19B8F6BF-5375-455C-9EA6-DF929625EA0E}">
        <p15:presenceInfo xmlns:p15="http://schemas.microsoft.com/office/powerpoint/2012/main" userId="a3e40846d8ffd648" providerId="Windows Live"/>
      </p:ext>
    </p:extLst>
  </p:cmAuthor>
  <p:cmAuthor id="3" name="Thaís" initials="T" lastIdx="3" clrIdx="2">
    <p:extLst>
      <p:ext uri="{19B8F6BF-5375-455C-9EA6-DF929625EA0E}">
        <p15:presenceInfo xmlns:p15="http://schemas.microsoft.com/office/powerpoint/2012/main" userId="7b50f40e8c2eae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3FBFF"/>
    <a:srgbClr val="F2F6E4"/>
    <a:srgbClr val="626262"/>
    <a:srgbClr val="565656"/>
    <a:srgbClr val="FF9900"/>
    <a:srgbClr val="008000"/>
    <a:srgbClr val="FF6600"/>
    <a:srgbClr val="DDA819"/>
    <a:srgbClr val="FFD13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ECF5CE-2FDE-426C-837D-6C7ED11B4268}" v="63" dt="2024-02-28T14:53:36.378"/>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91"/>
    <p:restoredTop sz="95865" autoAdjust="0"/>
  </p:normalViewPr>
  <p:slideViewPr>
    <p:cSldViewPr snapToGrid="0" snapToObjects="1">
      <p:cViewPr varScale="1">
        <p:scale>
          <a:sx n="98" d="100"/>
          <a:sy n="98" d="100"/>
        </p:scale>
        <p:origin x="114" y="306"/>
      </p:cViewPr>
      <p:guideLst>
        <p:guide orient="horz" pos="2160"/>
        <p:guide pos="3840"/>
      </p:guideLst>
    </p:cSldViewPr>
  </p:slideViewPr>
  <p:notesTextViewPr>
    <p:cViewPr>
      <p:scale>
        <a:sx n="3" d="2"/>
        <a:sy n="3" d="2"/>
      </p:scale>
      <p:origin x="0" y="0"/>
    </p:cViewPr>
  </p:notesTextViewPr>
  <p:sorterViewPr>
    <p:cViewPr>
      <p:scale>
        <a:sx n="66" d="100"/>
        <a:sy n="66" d="100"/>
      </p:scale>
      <p:origin x="0" y="-1110"/>
    </p:cViewPr>
  </p:sorterViewPr>
  <p:notesViewPr>
    <p:cSldViewPr snapToGrid="0" snapToObjects="1">
      <p:cViewPr varScale="1">
        <p:scale>
          <a:sx n="85" d="100"/>
          <a:sy n="85" d="100"/>
        </p:scale>
        <p:origin x="3846"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re Zioli Fernandes" userId="9dae8d3a-3196-46b8-a698-a2a6b5ecc22a" providerId="ADAL" clId="{FDECF5CE-2FDE-426C-837D-6C7ED11B4268}"/>
    <pc:docChg chg="undo custSel addSld delSld modSld sldOrd modMainMaster">
      <pc:chgData name="Alexandre Zioli Fernandes" userId="9dae8d3a-3196-46b8-a698-a2a6b5ecc22a" providerId="ADAL" clId="{FDECF5CE-2FDE-426C-837D-6C7ED11B4268}" dt="2024-02-28T14:53:41.248" v="5019" actId="14100"/>
      <pc:docMkLst>
        <pc:docMk/>
      </pc:docMkLst>
      <pc:sldChg chg="addSp delSp modSp mod">
        <pc:chgData name="Alexandre Zioli Fernandes" userId="9dae8d3a-3196-46b8-a698-a2a6b5ecc22a" providerId="ADAL" clId="{FDECF5CE-2FDE-426C-837D-6C7ED11B4268}" dt="2023-12-21T16:53:11.327" v="511" actId="1076"/>
        <pc:sldMkLst>
          <pc:docMk/>
          <pc:sldMk cId="3574200244" sldId="260"/>
        </pc:sldMkLst>
        <pc:spChg chg="mod">
          <ac:chgData name="Alexandre Zioli Fernandes" userId="9dae8d3a-3196-46b8-a698-a2a6b5ecc22a" providerId="ADAL" clId="{FDECF5CE-2FDE-426C-837D-6C7ED11B4268}" dt="2023-12-21T16:52:51.846" v="510" actId="1076"/>
          <ac:spMkLst>
            <pc:docMk/>
            <pc:sldMk cId="3574200244" sldId="260"/>
            <ac:spMk id="3" creationId="{526D86F6-2DE5-4030-A719-A3DE7CCD2331}"/>
          </ac:spMkLst>
        </pc:spChg>
        <pc:spChg chg="mod">
          <ac:chgData name="Alexandre Zioli Fernandes" userId="9dae8d3a-3196-46b8-a698-a2a6b5ecc22a" providerId="ADAL" clId="{FDECF5CE-2FDE-426C-837D-6C7ED11B4268}" dt="2023-12-21T16:53:11.327" v="511" actId="1076"/>
          <ac:spMkLst>
            <pc:docMk/>
            <pc:sldMk cId="3574200244" sldId="260"/>
            <ac:spMk id="8" creationId="{BF326FB2-CF0C-4986-BDA3-C89D31CD6AF1}"/>
          </ac:spMkLst>
        </pc:spChg>
        <pc:picChg chg="add mod">
          <ac:chgData name="Alexandre Zioli Fernandes" userId="9dae8d3a-3196-46b8-a698-a2a6b5ecc22a" providerId="ADAL" clId="{FDECF5CE-2FDE-426C-837D-6C7ED11B4268}" dt="2023-12-21T13:08:20.459" v="3"/>
          <ac:picMkLst>
            <pc:docMk/>
            <pc:sldMk cId="3574200244" sldId="260"/>
            <ac:picMk id="2" creationId="{1E305529-9CC1-3222-61D5-82E930503FFD}"/>
          </ac:picMkLst>
        </pc:picChg>
        <pc:picChg chg="del">
          <ac:chgData name="Alexandre Zioli Fernandes" userId="9dae8d3a-3196-46b8-a698-a2a6b5ecc22a" providerId="ADAL" clId="{FDECF5CE-2FDE-426C-837D-6C7ED11B4268}" dt="2023-12-21T13:08:19.398" v="2" actId="478"/>
          <ac:picMkLst>
            <pc:docMk/>
            <pc:sldMk cId="3574200244" sldId="260"/>
            <ac:picMk id="6" creationId="{EBFB3C8F-F4C1-4FCB-8D7B-6D0F68657C21}"/>
          </ac:picMkLst>
        </pc:picChg>
      </pc:sldChg>
      <pc:sldChg chg="addSp delSp modSp mod">
        <pc:chgData name="Alexandre Zioli Fernandes" userId="9dae8d3a-3196-46b8-a698-a2a6b5ecc22a" providerId="ADAL" clId="{FDECF5CE-2FDE-426C-837D-6C7ED11B4268}" dt="2023-12-21T17:01:47.077" v="566" actId="20577"/>
        <pc:sldMkLst>
          <pc:docMk/>
          <pc:sldMk cId="2207166887" sldId="408"/>
        </pc:sldMkLst>
        <pc:spChg chg="mod">
          <ac:chgData name="Alexandre Zioli Fernandes" userId="9dae8d3a-3196-46b8-a698-a2a6b5ecc22a" providerId="ADAL" clId="{FDECF5CE-2FDE-426C-837D-6C7ED11B4268}" dt="2023-12-21T17:01:47.077" v="566" actId="20577"/>
          <ac:spMkLst>
            <pc:docMk/>
            <pc:sldMk cId="2207166887" sldId="408"/>
            <ac:spMk id="8" creationId="{203FD1E8-8F74-534E-8648-13465814FBE8}"/>
          </ac:spMkLst>
        </pc:spChg>
        <pc:spChg chg="mod">
          <ac:chgData name="Alexandre Zioli Fernandes" userId="9dae8d3a-3196-46b8-a698-a2a6b5ecc22a" providerId="ADAL" clId="{FDECF5CE-2FDE-426C-837D-6C7ED11B4268}" dt="2023-12-21T14:10:46.046" v="460" actId="20577"/>
          <ac:spMkLst>
            <pc:docMk/>
            <pc:sldMk cId="2207166887" sldId="408"/>
            <ac:spMk id="10" creationId="{5B466874-5589-4AEA-935C-1706FAA8D427}"/>
          </ac:spMkLst>
        </pc:spChg>
        <pc:graphicFrameChg chg="add del mod">
          <ac:chgData name="Alexandre Zioli Fernandes" userId="9dae8d3a-3196-46b8-a698-a2a6b5ecc22a" providerId="ADAL" clId="{FDECF5CE-2FDE-426C-837D-6C7ED11B4268}" dt="2023-12-21T13:30:39.802" v="30"/>
          <ac:graphicFrameMkLst>
            <pc:docMk/>
            <pc:sldMk cId="2207166887" sldId="408"/>
            <ac:graphicFrameMk id="3" creationId="{83C86782-F345-B118-67DD-1141703AA128}"/>
          </ac:graphicFrameMkLst>
        </pc:graphicFrameChg>
        <pc:graphicFrameChg chg="add del mod">
          <ac:chgData name="Alexandre Zioli Fernandes" userId="9dae8d3a-3196-46b8-a698-a2a6b5ecc22a" providerId="ADAL" clId="{FDECF5CE-2FDE-426C-837D-6C7ED11B4268}" dt="2023-12-21T13:30:49.519" v="32"/>
          <ac:graphicFrameMkLst>
            <pc:docMk/>
            <pc:sldMk cId="2207166887" sldId="408"/>
            <ac:graphicFrameMk id="4" creationId="{7982D537-FCAC-E928-151C-9C54DD4DE40B}"/>
          </ac:graphicFrameMkLst>
        </pc:graphicFrameChg>
        <pc:graphicFrameChg chg="add del mod modGraphic">
          <ac:chgData name="Alexandre Zioli Fernandes" userId="9dae8d3a-3196-46b8-a698-a2a6b5ecc22a" providerId="ADAL" clId="{FDECF5CE-2FDE-426C-837D-6C7ED11B4268}" dt="2023-12-21T13:31:08.774" v="38"/>
          <ac:graphicFrameMkLst>
            <pc:docMk/>
            <pc:sldMk cId="2207166887" sldId="408"/>
            <ac:graphicFrameMk id="5" creationId="{087DF424-DD57-1573-491D-FF6290052618}"/>
          </ac:graphicFrameMkLst>
        </pc:graphicFrameChg>
        <pc:graphicFrameChg chg="del">
          <ac:chgData name="Alexandre Zioli Fernandes" userId="9dae8d3a-3196-46b8-a698-a2a6b5ecc22a" providerId="ADAL" clId="{FDECF5CE-2FDE-426C-837D-6C7ED11B4268}" dt="2023-12-21T13:30:22.857" v="22" actId="478"/>
          <ac:graphicFrameMkLst>
            <pc:docMk/>
            <pc:sldMk cId="2207166887" sldId="408"/>
            <ac:graphicFrameMk id="6" creationId="{EABF4786-8C46-417E-8FB6-A5D24C9AB21C}"/>
          </ac:graphicFrameMkLst>
        </pc:graphicFrameChg>
        <pc:picChg chg="add del mod">
          <ac:chgData name="Alexandre Zioli Fernandes" userId="9dae8d3a-3196-46b8-a698-a2a6b5ecc22a" providerId="ADAL" clId="{FDECF5CE-2FDE-426C-837D-6C7ED11B4268}" dt="2023-12-21T13:30:36.999" v="28"/>
          <ac:picMkLst>
            <pc:docMk/>
            <pc:sldMk cId="2207166887" sldId="408"/>
            <ac:picMk id="2" creationId="{A638E987-2CF3-099E-69C1-0ED12BE56110}"/>
          </ac:picMkLst>
        </pc:picChg>
        <pc:picChg chg="add del mod">
          <ac:chgData name="Alexandre Zioli Fernandes" userId="9dae8d3a-3196-46b8-a698-a2a6b5ecc22a" providerId="ADAL" clId="{FDECF5CE-2FDE-426C-837D-6C7ED11B4268}" dt="2023-12-21T13:31:37.589" v="43" actId="478"/>
          <ac:picMkLst>
            <pc:docMk/>
            <pc:sldMk cId="2207166887" sldId="408"/>
            <ac:picMk id="7" creationId="{DFC558E6-9B92-61DE-30FB-26D9BE334867}"/>
          </ac:picMkLst>
        </pc:picChg>
        <pc:picChg chg="add mod">
          <ac:chgData name="Alexandre Zioli Fernandes" userId="9dae8d3a-3196-46b8-a698-a2a6b5ecc22a" providerId="ADAL" clId="{FDECF5CE-2FDE-426C-837D-6C7ED11B4268}" dt="2023-12-21T13:32:24.925" v="47" actId="14100"/>
          <ac:picMkLst>
            <pc:docMk/>
            <pc:sldMk cId="2207166887" sldId="408"/>
            <ac:picMk id="9" creationId="{4363305D-BA4C-70F0-E31D-9FD0F83F2454}"/>
          </ac:picMkLst>
        </pc:picChg>
      </pc:sldChg>
      <pc:sldChg chg="addSp delSp modSp mod">
        <pc:chgData name="Alexandre Zioli Fernandes" userId="9dae8d3a-3196-46b8-a698-a2a6b5ecc22a" providerId="ADAL" clId="{FDECF5CE-2FDE-426C-837D-6C7ED11B4268}" dt="2024-02-28T14:53:41.248" v="5019" actId="14100"/>
        <pc:sldMkLst>
          <pc:docMk/>
          <pc:sldMk cId="4113757645" sldId="413"/>
        </pc:sldMkLst>
        <pc:spChg chg="add mod">
          <ac:chgData name="Alexandre Zioli Fernandes" userId="9dae8d3a-3196-46b8-a698-a2a6b5ecc22a" providerId="ADAL" clId="{FDECF5CE-2FDE-426C-837D-6C7ED11B4268}" dt="2024-01-03T18:49:19.539" v="3870" actId="20577"/>
          <ac:spMkLst>
            <pc:docMk/>
            <pc:sldMk cId="4113757645" sldId="413"/>
            <ac:spMk id="3" creationId="{C08D71DA-5B2C-9125-AD00-475A93774EC5}"/>
          </ac:spMkLst>
        </pc:spChg>
        <pc:spChg chg="mod">
          <ac:chgData name="Alexandre Zioli Fernandes" userId="9dae8d3a-3196-46b8-a698-a2a6b5ecc22a" providerId="ADAL" clId="{FDECF5CE-2FDE-426C-837D-6C7ED11B4268}" dt="2024-01-03T18:34:44.898" v="3232" actId="20577"/>
          <ac:spMkLst>
            <pc:docMk/>
            <pc:sldMk cId="4113757645" sldId="413"/>
            <ac:spMk id="6" creationId="{9C78E45D-BD74-446D-9F27-F14D7FDACBCF}"/>
          </ac:spMkLst>
        </pc:spChg>
        <pc:picChg chg="add del mod">
          <ac:chgData name="Alexandre Zioli Fernandes" userId="9dae8d3a-3196-46b8-a698-a2a6b5ecc22a" providerId="ADAL" clId="{FDECF5CE-2FDE-426C-837D-6C7ED11B4268}" dt="2024-02-28T14:53:28.250" v="5016" actId="478"/>
          <ac:picMkLst>
            <pc:docMk/>
            <pc:sldMk cId="4113757645" sldId="413"/>
            <ac:picMk id="2" creationId="{0EA90464-230A-3D34-1987-8D5154A98F1C}"/>
          </ac:picMkLst>
        </pc:picChg>
        <pc:picChg chg="add mod">
          <ac:chgData name="Alexandre Zioli Fernandes" userId="9dae8d3a-3196-46b8-a698-a2a6b5ecc22a" providerId="ADAL" clId="{FDECF5CE-2FDE-426C-837D-6C7ED11B4268}" dt="2024-02-28T14:53:41.248" v="5019" actId="14100"/>
          <ac:picMkLst>
            <pc:docMk/>
            <pc:sldMk cId="4113757645" sldId="413"/>
            <ac:picMk id="4" creationId="{E461AC45-83EB-A503-201B-65F58D329E77}"/>
          </ac:picMkLst>
        </pc:picChg>
        <pc:picChg chg="del">
          <ac:chgData name="Alexandre Zioli Fernandes" userId="9dae8d3a-3196-46b8-a698-a2a6b5ecc22a" providerId="ADAL" clId="{FDECF5CE-2FDE-426C-837D-6C7ED11B4268}" dt="2024-01-03T18:34:39.937" v="3228" actId="478"/>
          <ac:picMkLst>
            <pc:docMk/>
            <pc:sldMk cId="4113757645" sldId="413"/>
            <ac:picMk id="12" creationId="{7455B1FB-A64E-44CF-8CC8-6F7EDE147D03}"/>
          </ac:picMkLst>
        </pc:picChg>
      </pc:sldChg>
      <pc:sldChg chg="modSp mod">
        <pc:chgData name="Alexandre Zioli Fernandes" userId="9dae8d3a-3196-46b8-a698-a2a6b5ecc22a" providerId="ADAL" clId="{FDECF5CE-2FDE-426C-837D-6C7ED11B4268}" dt="2024-02-22T19:46:17.091" v="5010" actId="948"/>
        <pc:sldMkLst>
          <pc:docMk/>
          <pc:sldMk cId="1432901257" sldId="424"/>
        </pc:sldMkLst>
        <pc:spChg chg="mod">
          <ac:chgData name="Alexandre Zioli Fernandes" userId="9dae8d3a-3196-46b8-a698-a2a6b5ecc22a" providerId="ADAL" clId="{FDECF5CE-2FDE-426C-837D-6C7ED11B4268}" dt="2024-02-22T19:46:17.091" v="5010" actId="948"/>
          <ac:spMkLst>
            <pc:docMk/>
            <pc:sldMk cId="1432901257" sldId="424"/>
            <ac:spMk id="8" creationId="{203FD1E8-8F74-534E-8648-13465814FBE8}"/>
          </ac:spMkLst>
        </pc:spChg>
      </pc:sldChg>
      <pc:sldChg chg="modSp mod">
        <pc:chgData name="Alexandre Zioli Fernandes" userId="9dae8d3a-3196-46b8-a698-a2a6b5ecc22a" providerId="ADAL" clId="{FDECF5CE-2FDE-426C-837D-6C7ED11B4268}" dt="2024-01-03T19:00:03.588" v="4977" actId="20577"/>
        <pc:sldMkLst>
          <pc:docMk/>
          <pc:sldMk cId="1308789336" sldId="425"/>
        </pc:sldMkLst>
        <pc:spChg chg="mod">
          <ac:chgData name="Alexandre Zioli Fernandes" userId="9dae8d3a-3196-46b8-a698-a2a6b5ecc22a" providerId="ADAL" clId="{FDECF5CE-2FDE-426C-837D-6C7ED11B4268}" dt="2024-01-03T19:00:03.588" v="4977" actId="20577"/>
          <ac:spMkLst>
            <pc:docMk/>
            <pc:sldMk cId="1308789336" sldId="425"/>
            <ac:spMk id="3" creationId="{7C0D9A0C-EA46-4DE4-A109-7D7D7501DE85}"/>
          </ac:spMkLst>
        </pc:spChg>
      </pc:sldChg>
      <pc:sldChg chg="modSp">
        <pc:chgData name="Alexandre Zioli Fernandes" userId="9dae8d3a-3196-46b8-a698-a2a6b5ecc22a" providerId="ADAL" clId="{FDECF5CE-2FDE-426C-837D-6C7ED11B4268}" dt="2024-01-03T17:29:25.419" v="1817" actId="20578"/>
        <pc:sldMkLst>
          <pc:docMk/>
          <pc:sldMk cId="3562788489" sldId="428"/>
        </pc:sldMkLst>
        <pc:spChg chg="mod">
          <ac:chgData name="Alexandre Zioli Fernandes" userId="9dae8d3a-3196-46b8-a698-a2a6b5ecc22a" providerId="ADAL" clId="{FDECF5CE-2FDE-426C-837D-6C7ED11B4268}" dt="2024-01-03T17:29:25.419" v="1817" actId="20578"/>
          <ac:spMkLst>
            <pc:docMk/>
            <pc:sldMk cId="3562788489" sldId="428"/>
            <ac:spMk id="8" creationId="{203FD1E8-8F74-534E-8648-13465814FBE8}"/>
          </ac:spMkLst>
        </pc:spChg>
      </pc:sldChg>
      <pc:sldChg chg="addSp modSp mod">
        <pc:chgData name="Alexandre Zioli Fernandes" userId="9dae8d3a-3196-46b8-a698-a2a6b5ecc22a" providerId="ADAL" clId="{FDECF5CE-2FDE-426C-837D-6C7ED11B4268}" dt="2024-01-03T15:15:50.839" v="915" actId="20577"/>
        <pc:sldMkLst>
          <pc:docMk/>
          <pc:sldMk cId="1757362939" sldId="431"/>
        </pc:sldMkLst>
        <pc:spChg chg="mod">
          <ac:chgData name="Alexandre Zioli Fernandes" userId="9dae8d3a-3196-46b8-a698-a2a6b5ecc22a" providerId="ADAL" clId="{FDECF5CE-2FDE-426C-837D-6C7ED11B4268}" dt="2024-01-03T15:14:05.089" v="871" actId="1076"/>
          <ac:spMkLst>
            <pc:docMk/>
            <pc:sldMk cId="1757362939" sldId="431"/>
            <ac:spMk id="8" creationId="{203FD1E8-8F74-534E-8648-13465814FBE8}"/>
          </ac:spMkLst>
        </pc:spChg>
        <pc:spChg chg="mod">
          <ac:chgData name="Alexandre Zioli Fernandes" userId="9dae8d3a-3196-46b8-a698-a2a6b5ecc22a" providerId="ADAL" clId="{FDECF5CE-2FDE-426C-837D-6C7ED11B4268}" dt="2024-01-03T15:08:48.015" v="754" actId="20577"/>
          <ac:spMkLst>
            <pc:docMk/>
            <pc:sldMk cId="1757362939" sldId="431"/>
            <ac:spMk id="9" creationId="{FBB0E89C-10EC-4BCB-A265-B068E26E90A1}"/>
          </ac:spMkLst>
        </pc:spChg>
        <pc:graphicFrameChg chg="add mod modGraphic">
          <ac:chgData name="Alexandre Zioli Fernandes" userId="9dae8d3a-3196-46b8-a698-a2a6b5ecc22a" providerId="ADAL" clId="{FDECF5CE-2FDE-426C-837D-6C7ED11B4268}" dt="2024-01-03T15:15:50.839" v="915" actId="20577"/>
          <ac:graphicFrameMkLst>
            <pc:docMk/>
            <pc:sldMk cId="1757362939" sldId="431"/>
            <ac:graphicFrameMk id="2" creationId="{32546080-0D54-2D79-4634-B7C55D802CF1}"/>
          </ac:graphicFrameMkLst>
        </pc:graphicFrameChg>
        <pc:graphicFrameChg chg="mod modGraphic">
          <ac:chgData name="Alexandre Zioli Fernandes" userId="9dae8d3a-3196-46b8-a698-a2a6b5ecc22a" providerId="ADAL" clId="{FDECF5CE-2FDE-426C-837D-6C7ED11B4268}" dt="2024-01-03T15:14:01.859" v="870" actId="1076"/>
          <ac:graphicFrameMkLst>
            <pc:docMk/>
            <pc:sldMk cId="1757362939" sldId="431"/>
            <ac:graphicFrameMk id="4" creationId="{B707672B-5AAA-4854-B1C7-9E57DFD65213}"/>
          </ac:graphicFrameMkLst>
        </pc:graphicFrameChg>
      </pc:sldChg>
      <pc:sldChg chg="addSp delSp modSp mod ord">
        <pc:chgData name="Alexandre Zioli Fernandes" userId="9dae8d3a-3196-46b8-a698-a2a6b5ecc22a" providerId="ADAL" clId="{FDECF5CE-2FDE-426C-837D-6C7ED11B4268}" dt="2023-12-21T14:44:15.042" v="502"/>
        <pc:sldMkLst>
          <pc:docMk/>
          <pc:sldMk cId="3178118356" sldId="432"/>
        </pc:sldMkLst>
        <pc:spChg chg="mod">
          <ac:chgData name="Alexandre Zioli Fernandes" userId="9dae8d3a-3196-46b8-a698-a2a6b5ecc22a" providerId="ADAL" clId="{FDECF5CE-2FDE-426C-837D-6C7ED11B4268}" dt="2023-12-21T14:35:38.701" v="491" actId="20577"/>
          <ac:spMkLst>
            <pc:docMk/>
            <pc:sldMk cId="3178118356" sldId="432"/>
            <ac:spMk id="8" creationId="{56D291F4-AE9A-48C2-AE3B-D37D2DFC5E8D}"/>
          </ac:spMkLst>
        </pc:spChg>
        <pc:graphicFrameChg chg="add mod">
          <ac:chgData name="Alexandre Zioli Fernandes" userId="9dae8d3a-3196-46b8-a698-a2a6b5ecc22a" providerId="ADAL" clId="{FDECF5CE-2FDE-426C-837D-6C7ED11B4268}" dt="2023-12-21T14:43:47.062" v="496"/>
          <ac:graphicFrameMkLst>
            <pc:docMk/>
            <pc:sldMk cId="3178118356" sldId="432"/>
            <ac:graphicFrameMk id="3" creationId="{39796F0F-F6EC-4451-8140-87965DDBE062}"/>
          </ac:graphicFrameMkLst>
        </pc:graphicFrameChg>
        <pc:picChg chg="add del mod">
          <ac:chgData name="Alexandre Zioli Fernandes" userId="9dae8d3a-3196-46b8-a698-a2a6b5ecc22a" providerId="ADAL" clId="{FDECF5CE-2FDE-426C-837D-6C7ED11B4268}" dt="2023-12-21T14:43:35.653" v="493" actId="478"/>
          <ac:picMkLst>
            <pc:docMk/>
            <pc:sldMk cId="3178118356" sldId="432"/>
            <ac:picMk id="2" creationId="{A913D945-4F74-D135-2FE8-5DF8B7213B0E}"/>
          </ac:picMkLst>
        </pc:picChg>
        <pc:picChg chg="add mod">
          <ac:chgData name="Alexandre Zioli Fernandes" userId="9dae8d3a-3196-46b8-a698-a2a6b5ecc22a" providerId="ADAL" clId="{FDECF5CE-2FDE-426C-837D-6C7ED11B4268}" dt="2023-12-21T14:44:10.944" v="500" actId="1076"/>
          <ac:picMkLst>
            <pc:docMk/>
            <pc:sldMk cId="3178118356" sldId="432"/>
            <ac:picMk id="4" creationId="{447516AB-8EA8-F2A6-494D-3D3964594BDD}"/>
          </ac:picMkLst>
        </pc:picChg>
        <pc:picChg chg="del">
          <ac:chgData name="Alexandre Zioli Fernandes" userId="9dae8d3a-3196-46b8-a698-a2a6b5ecc22a" providerId="ADAL" clId="{FDECF5CE-2FDE-426C-837D-6C7ED11B4268}" dt="2023-12-21T14:29:32.824" v="484" actId="478"/>
          <ac:picMkLst>
            <pc:docMk/>
            <pc:sldMk cId="3178118356" sldId="432"/>
            <ac:picMk id="9" creationId="{58E943A2-3C31-4E04-B0B3-5BC53BF7A175}"/>
          </ac:picMkLst>
        </pc:picChg>
      </pc:sldChg>
      <pc:sldChg chg="addSp delSp modSp mod modClrScheme chgLayout">
        <pc:chgData name="Alexandre Zioli Fernandes" userId="9dae8d3a-3196-46b8-a698-a2a6b5ecc22a" providerId="ADAL" clId="{FDECF5CE-2FDE-426C-837D-6C7ED11B4268}" dt="2023-12-21T14:29:28.783" v="483" actId="1076"/>
        <pc:sldMkLst>
          <pc:docMk/>
          <pc:sldMk cId="3609103535" sldId="434"/>
        </pc:sldMkLst>
        <pc:spChg chg="mod">
          <ac:chgData name="Alexandre Zioli Fernandes" userId="9dae8d3a-3196-46b8-a698-a2a6b5ecc22a" providerId="ADAL" clId="{FDECF5CE-2FDE-426C-837D-6C7ED11B4268}" dt="2023-12-21T14:13:37.082" v="475" actId="26606"/>
          <ac:spMkLst>
            <pc:docMk/>
            <pc:sldMk cId="3609103535" sldId="434"/>
            <ac:spMk id="8" creationId="{56D291F4-AE9A-48C2-AE3B-D37D2DFC5E8D}"/>
          </ac:spMkLst>
        </pc:spChg>
        <pc:spChg chg="add del mod">
          <ac:chgData name="Alexandre Zioli Fernandes" userId="9dae8d3a-3196-46b8-a698-a2a6b5ecc22a" providerId="ADAL" clId="{FDECF5CE-2FDE-426C-837D-6C7ED11B4268}" dt="2023-12-21T14:13:22.971" v="471" actId="26606"/>
          <ac:spMkLst>
            <pc:docMk/>
            <pc:sldMk cId="3609103535" sldId="434"/>
            <ac:spMk id="13" creationId="{CDD1D9FB-FDD8-BE25-98DC-6D4E0A7164B8}"/>
          </ac:spMkLst>
        </pc:spChg>
        <pc:spChg chg="add del mod">
          <ac:chgData name="Alexandre Zioli Fernandes" userId="9dae8d3a-3196-46b8-a698-a2a6b5ecc22a" providerId="ADAL" clId="{FDECF5CE-2FDE-426C-837D-6C7ED11B4268}" dt="2023-12-21T14:13:34.610" v="473" actId="26606"/>
          <ac:spMkLst>
            <pc:docMk/>
            <pc:sldMk cId="3609103535" sldId="434"/>
            <ac:spMk id="15" creationId="{8FEC8209-9A33-478A-0B8A-3CBF31E32C89}"/>
          </ac:spMkLst>
        </pc:spChg>
        <pc:graphicFrameChg chg="add mod">
          <ac:chgData name="Alexandre Zioli Fernandes" userId="9dae8d3a-3196-46b8-a698-a2a6b5ecc22a" providerId="ADAL" clId="{FDECF5CE-2FDE-426C-837D-6C7ED11B4268}" dt="2023-12-21T14:12:00.392" v="468"/>
          <ac:graphicFrameMkLst>
            <pc:docMk/>
            <pc:sldMk cId="3609103535" sldId="434"/>
            <ac:graphicFrameMk id="3" creationId="{00000000-0008-0000-0300-000002000000}"/>
          </ac:graphicFrameMkLst>
        </pc:graphicFrameChg>
        <pc:picChg chg="del">
          <ac:chgData name="Alexandre Zioli Fernandes" userId="9dae8d3a-3196-46b8-a698-a2a6b5ecc22a" providerId="ADAL" clId="{FDECF5CE-2FDE-426C-837D-6C7ED11B4268}" dt="2023-12-21T14:11:54.248" v="465" actId="478"/>
          <ac:picMkLst>
            <pc:docMk/>
            <pc:sldMk cId="3609103535" sldId="434"/>
            <ac:picMk id="2" creationId="{EAFB6263-A2CD-4AAD-8139-2E9799E434AF}"/>
          </ac:picMkLst>
        </pc:picChg>
        <pc:picChg chg="add del mod">
          <ac:chgData name="Alexandre Zioli Fernandes" userId="9dae8d3a-3196-46b8-a698-a2a6b5ecc22a" providerId="ADAL" clId="{FDECF5CE-2FDE-426C-837D-6C7ED11B4268}" dt="2023-12-21T14:28:54.117" v="480" actId="478"/>
          <ac:picMkLst>
            <pc:docMk/>
            <pc:sldMk cId="3609103535" sldId="434"/>
            <ac:picMk id="4" creationId="{4C58C7B7-1E54-8874-97C1-32421F128ADE}"/>
          </ac:picMkLst>
        </pc:picChg>
        <pc:picChg chg="add mod">
          <ac:chgData name="Alexandre Zioli Fernandes" userId="9dae8d3a-3196-46b8-a698-a2a6b5ecc22a" providerId="ADAL" clId="{FDECF5CE-2FDE-426C-837D-6C7ED11B4268}" dt="2023-12-21T14:29:28.783" v="483" actId="1076"/>
          <ac:picMkLst>
            <pc:docMk/>
            <pc:sldMk cId="3609103535" sldId="434"/>
            <ac:picMk id="5" creationId="{576AA162-E966-51F7-9A79-59F6B8E02143}"/>
          </ac:picMkLst>
        </pc:picChg>
      </pc:sldChg>
      <pc:sldChg chg="addSp delSp modSp mod">
        <pc:chgData name="Alexandre Zioli Fernandes" userId="9dae8d3a-3196-46b8-a698-a2a6b5ecc22a" providerId="ADAL" clId="{FDECF5CE-2FDE-426C-837D-6C7ED11B4268}" dt="2023-12-21T17:03:00.077" v="574" actId="20577"/>
        <pc:sldMkLst>
          <pc:docMk/>
          <pc:sldMk cId="2434229078" sldId="435"/>
        </pc:sldMkLst>
        <pc:spChg chg="mod">
          <ac:chgData name="Alexandre Zioli Fernandes" userId="9dae8d3a-3196-46b8-a698-a2a6b5ecc22a" providerId="ADAL" clId="{FDECF5CE-2FDE-426C-837D-6C7ED11B4268}" dt="2023-12-21T17:03:00.077" v="574" actId="20577"/>
          <ac:spMkLst>
            <pc:docMk/>
            <pc:sldMk cId="2434229078" sldId="435"/>
            <ac:spMk id="8" creationId="{56D291F4-AE9A-48C2-AE3B-D37D2DFC5E8D}"/>
          </ac:spMkLst>
        </pc:spChg>
        <pc:picChg chg="del">
          <ac:chgData name="Alexandre Zioli Fernandes" userId="9dae8d3a-3196-46b8-a698-a2a6b5ecc22a" providerId="ADAL" clId="{FDECF5CE-2FDE-426C-837D-6C7ED11B4268}" dt="2023-12-21T17:02:27.878" v="567" actId="478"/>
          <ac:picMkLst>
            <pc:docMk/>
            <pc:sldMk cId="2434229078" sldId="435"/>
            <ac:picMk id="2" creationId="{9906A866-EB89-408C-9EC6-D219932B8832}"/>
          </ac:picMkLst>
        </pc:picChg>
        <pc:picChg chg="add mod">
          <ac:chgData name="Alexandre Zioli Fernandes" userId="9dae8d3a-3196-46b8-a698-a2a6b5ecc22a" providerId="ADAL" clId="{FDECF5CE-2FDE-426C-837D-6C7ED11B4268}" dt="2023-12-21T17:02:44.302" v="570" actId="1076"/>
          <ac:picMkLst>
            <pc:docMk/>
            <pc:sldMk cId="2434229078" sldId="435"/>
            <ac:picMk id="3" creationId="{71F7E700-1818-D26F-FC8D-E3A1DFC685DD}"/>
          </ac:picMkLst>
        </pc:picChg>
      </pc:sldChg>
      <pc:sldChg chg="addSp delSp modSp mod">
        <pc:chgData name="Alexandre Zioli Fernandes" userId="9dae8d3a-3196-46b8-a698-a2a6b5ecc22a" providerId="ADAL" clId="{FDECF5CE-2FDE-426C-837D-6C7ED11B4268}" dt="2024-01-03T15:23:35.344" v="1122" actId="1076"/>
        <pc:sldMkLst>
          <pc:docMk/>
          <pc:sldMk cId="1227091715" sldId="436"/>
        </pc:sldMkLst>
        <pc:spChg chg="add mod">
          <ac:chgData name="Alexandre Zioli Fernandes" userId="9dae8d3a-3196-46b8-a698-a2a6b5ecc22a" providerId="ADAL" clId="{FDECF5CE-2FDE-426C-837D-6C7ED11B4268}" dt="2024-01-03T15:23:35.344" v="1122" actId="1076"/>
          <ac:spMkLst>
            <pc:docMk/>
            <pc:sldMk cId="1227091715" sldId="436"/>
            <ac:spMk id="7" creationId="{87F0EFE9-47F8-1708-67B8-A8AF21DA88B8}"/>
          </ac:spMkLst>
        </pc:spChg>
        <pc:spChg chg="mod">
          <ac:chgData name="Alexandre Zioli Fernandes" userId="9dae8d3a-3196-46b8-a698-a2a6b5ecc22a" providerId="ADAL" clId="{FDECF5CE-2FDE-426C-837D-6C7ED11B4268}" dt="2024-01-03T15:21:58.150" v="940" actId="20577"/>
          <ac:spMkLst>
            <pc:docMk/>
            <pc:sldMk cId="1227091715" sldId="436"/>
            <ac:spMk id="8" creationId="{56D291F4-AE9A-48C2-AE3B-D37D2DFC5E8D}"/>
          </ac:spMkLst>
        </pc:spChg>
        <pc:graphicFrameChg chg="add del mod">
          <ac:chgData name="Alexandre Zioli Fernandes" userId="9dae8d3a-3196-46b8-a698-a2a6b5ecc22a" providerId="ADAL" clId="{FDECF5CE-2FDE-426C-837D-6C7ED11B4268}" dt="2024-01-03T15:18:53.993" v="919" actId="478"/>
          <ac:graphicFrameMkLst>
            <pc:docMk/>
            <pc:sldMk cId="1227091715" sldId="436"/>
            <ac:graphicFrameMk id="2" creationId="{9554F28A-BBC4-4CF2-92A6-ABCDA5D6CB2C}"/>
          </ac:graphicFrameMkLst>
        </pc:graphicFrameChg>
        <pc:picChg chg="add del">
          <ac:chgData name="Alexandre Zioli Fernandes" userId="9dae8d3a-3196-46b8-a698-a2a6b5ecc22a" providerId="ADAL" clId="{FDECF5CE-2FDE-426C-837D-6C7ED11B4268}" dt="2024-01-03T15:19:07.518" v="921"/>
          <ac:picMkLst>
            <pc:docMk/>
            <pc:sldMk cId="1227091715" sldId="436"/>
            <ac:picMk id="3" creationId="{42D7DEF7-C6F5-05E9-9459-3FFBEE94A979}"/>
          </ac:picMkLst>
        </pc:picChg>
        <pc:picChg chg="del">
          <ac:chgData name="Alexandre Zioli Fernandes" userId="9dae8d3a-3196-46b8-a698-a2a6b5ecc22a" providerId="ADAL" clId="{FDECF5CE-2FDE-426C-837D-6C7ED11B4268}" dt="2024-01-03T15:18:02.961" v="916" actId="478"/>
          <ac:picMkLst>
            <pc:docMk/>
            <pc:sldMk cId="1227091715" sldId="436"/>
            <ac:picMk id="4" creationId="{070F64DA-DFCB-41E4-99F5-A6048BA6211B}"/>
          </ac:picMkLst>
        </pc:picChg>
        <pc:picChg chg="add del mod">
          <ac:chgData name="Alexandre Zioli Fernandes" userId="9dae8d3a-3196-46b8-a698-a2a6b5ecc22a" providerId="ADAL" clId="{FDECF5CE-2FDE-426C-837D-6C7ED11B4268}" dt="2024-01-03T15:21:29.197" v="926" actId="478"/>
          <ac:picMkLst>
            <pc:docMk/>
            <pc:sldMk cId="1227091715" sldId="436"/>
            <ac:picMk id="5" creationId="{1EB10FC4-B029-E299-60D5-3E1B06591B7A}"/>
          </ac:picMkLst>
        </pc:picChg>
        <pc:picChg chg="add mod">
          <ac:chgData name="Alexandre Zioli Fernandes" userId="9dae8d3a-3196-46b8-a698-a2a6b5ecc22a" providerId="ADAL" clId="{FDECF5CE-2FDE-426C-837D-6C7ED11B4268}" dt="2024-01-03T15:21:48.992" v="929" actId="1076"/>
          <ac:picMkLst>
            <pc:docMk/>
            <pc:sldMk cId="1227091715" sldId="436"/>
            <ac:picMk id="6" creationId="{6548A100-B21C-8B74-9F6E-F8A1C7CF1BC0}"/>
          </ac:picMkLst>
        </pc:picChg>
      </pc:sldChg>
      <pc:sldChg chg="del">
        <pc:chgData name="Alexandre Zioli Fernandes" userId="9dae8d3a-3196-46b8-a698-a2a6b5ecc22a" providerId="ADAL" clId="{FDECF5CE-2FDE-426C-837D-6C7ED11B4268}" dt="2024-01-03T15:25:53.110" v="1123" actId="2696"/>
        <pc:sldMkLst>
          <pc:docMk/>
          <pc:sldMk cId="628914680" sldId="437"/>
        </pc:sldMkLst>
      </pc:sldChg>
      <pc:sldChg chg="addSp delSp modSp mod">
        <pc:chgData name="Alexandre Zioli Fernandes" userId="9dae8d3a-3196-46b8-a698-a2a6b5ecc22a" providerId="ADAL" clId="{FDECF5CE-2FDE-426C-837D-6C7ED11B4268}" dt="2024-01-03T14:51:41.818" v="648" actId="20577"/>
        <pc:sldMkLst>
          <pc:docMk/>
          <pc:sldMk cId="1751811979" sldId="438"/>
        </pc:sldMkLst>
        <pc:spChg chg="mod">
          <ac:chgData name="Alexandre Zioli Fernandes" userId="9dae8d3a-3196-46b8-a698-a2a6b5ecc22a" providerId="ADAL" clId="{FDECF5CE-2FDE-426C-837D-6C7ED11B4268}" dt="2024-01-03T14:51:41.818" v="648" actId="20577"/>
          <ac:spMkLst>
            <pc:docMk/>
            <pc:sldMk cId="1751811979" sldId="438"/>
            <ac:spMk id="8" creationId="{203FD1E8-8F74-534E-8648-13465814FBE8}"/>
          </ac:spMkLst>
        </pc:spChg>
        <pc:spChg chg="mod">
          <ac:chgData name="Alexandre Zioli Fernandes" userId="9dae8d3a-3196-46b8-a698-a2a6b5ecc22a" providerId="ADAL" clId="{FDECF5CE-2FDE-426C-837D-6C7ED11B4268}" dt="2024-01-03T14:48:19.589" v="609" actId="20577"/>
          <ac:spMkLst>
            <pc:docMk/>
            <pc:sldMk cId="1751811979" sldId="438"/>
            <ac:spMk id="9" creationId="{FBB0E89C-10EC-4BCB-A265-B068E26E90A1}"/>
          </ac:spMkLst>
        </pc:spChg>
        <pc:graphicFrameChg chg="add mod modGraphic">
          <ac:chgData name="Alexandre Zioli Fernandes" userId="9dae8d3a-3196-46b8-a698-a2a6b5ecc22a" providerId="ADAL" clId="{FDECF5CE-2FDE-426C-837D-6C7ED11B4268}" dt="2024-01-03T14:49:39.158" v="631" actId="1076"/>
          <ac:graphicFrameMkLst>
            <pc:docMk/>
            <pc:sldMk cId="1751811979" sldId="438"/>
            <ac:graphicFrameMk id="2" creationId="{4DFA4AC8-EEC7-F308-15E7-F1B628137CF3}"/>
          </ac:graphicFrameMkLst>
        </pc:graphicFrameChg>
        <pc:graphicFrameChg chg="add del">
          <ac:chgData name="Alexandre Zioli Fernandes" userId="9dae8d3a-3196-46b8-a698-a2a6b5ecc22a" providerId="ADAL" clId="{FDECF5CE-2FDE-426C-837D-6C7ED11B4268}" dt="2024-01-03T14:45:23.947" v="577" actId="478"/>
          <ac:graphicFrameMkLst>
            <pc:docMk/>
            <pc:sldMk cId="1751811979" sldId="438"/>
            <ac:graphicFrameMk id="3" creationId="{EE806E60-2578-46FE-ABB3-9B007812CB21}"/>
          </ac:graphicFrameMkLst>
        </pc:graphicFrameChg>
      </pc:sldChg>
      <pc:sldChg chg="addSp delSp modSp mod">
        <pc:chgData name="Alexandre Zioli Fernandes" userId="9dae8d3a-3196-46b8-a698-a2a6b5ecc22a" providerId="ADAL" clId="{FDECF5CE-2FDE-426C-837D-6C7ED11B4268}" dt="2024-01-03T18:33:57.133" v="3227" actId="20577"/>
        <pc:sldMkLst>
          <pc:docMk/>
          <pc:sldMk cId="3577416528" sldId="439"/>
        </pc:sldMkLst>
        <pc:spChg chg="add mod">
          <ac:chgData name="Alexandre Zioli Fernandes" userId="9dae8d3a-3196-46b8-a698-a2a6b5ecc22a" providerId="ADAL" clId="{FDECF5CE-2FDE-426C-837D-6C7ED11B4268}" dt="2024-01-03T18:33:57.133" v="3227" actId="20577"/>
          <ac:spMkLst>
            <pc:docMk/>
            <pc:sldMk cId="3577416528" sldId="439"/>
            <ac:spMk id="3" creationId="{B42F3005-49C8-9C8F-3256-203F173395AF}"/>
          </ac:spMkLst>
        </pc:spChg>
        <pc:spChg chg="add mod">
          <ac:chgData name="Alexandre Zioli Fernandes" userId="9dae8d3a-3196-46b8-a698-a2a6b5ecc22a" providerId="ADAL" clId="{FDECF5CE-2FDE-426C-837D-6C7ED11B4268}" dt="2024-01-03T18:26:19.218" v="3141" actId="1076"/>
          <ac:spMkLst>
            <pc:docMk/>
            <pc:sldMk cId="3577416528" sldId="439"/>
            <ac:spMk id="4" creationId="{3D5C9EB4-84E2-29E8-977F-58213BA27771}"/>
          </ac:spMkLst>
        </pc:spChg>
        <pc:spChg chg="mod">
          <ac:chgData name="Alexandre Zioli Fernandes" userId="9dae8d3a-3196-46b8-a698-a2a6b5ecc22a" providerId="ADAL" clId="{FDECF5CE-2FDE-426C-837D-6C7ED11B4268}" dt="2024-01-03T17:51:12.764" v="2037" actId="20577"/>
          <ac:spMkLst>
            <pc:docMk/>
            <pc:sldMk cId="3577416528" sldId="439"/>
            <ac:spMk id="9" creationId="{FBB0E89C-10EC-4BCB-A265-B068E26E90A1}"/>
          </ac:spMkLst>
        </pc:spChg>
        <pc:picChg chg="add del mod">
          <ac:chgData name="Alexandre Zioli Fernandes" userId="9dae8d3a-3196-46b8-a698-a2a6b5ecc22a" providerId="ADAL" clId="{FDECF5CE-2FDE-426C-837D-6C7ED11B4268}" dt="2024-01-03T18:25:39.999" v="3134" actId="478"/>
          <ac:picMkLst>
            <pc:docMk/>
            <pc:sldMk cId="3577416528" sldId="439"/>
            <ac:picMk id="2" creationId="{050F0930-38AE-6548-65D4-65355E9E2132}"/>
          </ac:picMkLst>
        </pc:picChg>
        <pc:picChg chg="del">
          <ac:chgData name="Alexandre Zioli Fernandes" userId="9dae8d3a-3196-46b8-a698-a2a6b5ecc22a" providerId="ADAL" clId="{FDECF5CE-2FDE-426C-837D-6C7ED11B4268}" dt="2024-01-03T17:51:16.139" v="2038" actId="478"/>
          <ac:picMkLst>
            <pc:docMk/>
            <pc:sldMk cId="3577416528" sldId="439"/>
            <ac:picMk id="5" creationId="{ACCD6BD1-8EB1-4B7A-BC95-03C898788EC7}"/>
          </ac:picMkLst>
        </pc:picChg>
        <pc:picChg chg="add mod ord">
          <ac:chgData name="Alexandre Zioli Fernandes" userId="9dae8d3a-3196-46b8-a698-a2a6b5ecc22a" providerId="ADAL" clId="{FDECF5CE-2FDE-426C-837D-6C7ED11B4268}" dt="2024-01-03T18:26:12.592" v="3140" actId="171"/>
          <ac:picMkLst>
            <pc:docMk/>
            <pc:sldMk cId="3577416528" sldId="439"/>
            <ac:picMk id="6" creationId="{2020ECF7-6E89-5701-B9F8-B79624D8D3C2}"/>
          </ac:picMkLst>
        </pc:picChg>
      </pc:sldChg>
      <pc:sldChg chg="addSp delSp modSp mod">
        <pc:chgData name="Alexandre Zioli Fernandes" userId="9dae8d3a-3196-46b8-a698-a2a6b5ecc22a" providerId="ADAL" clId="{FDECF5CE-2FDE-426C-837D-6C7ED11B4268}" dt="2024-01-03T18:04:08.652" v="2816" actId="1076"/>
        <pc:sldMkLst>
          <pc:docMk/>
          <pc:sldMk cId="2553400714" sldId="440"/>
        </pc:sldMkLst>
        <pc:spChg chg="add mod">
          <ac:chgData name="Alexandre Zioli Fernandes" userId="9dae8d3a-3196-46b8-a698-a2a6b5ecc22a" providerId="ADAL" clId="{FDECF5CE-2FDE-426C-837D-6C7ED11B4268}" dt="2024-01-03T18:04:08.652" v="2816" actId="1076"/>
          <ac:spMkLst>
            <pc:docMk/>
            <pc:sldMk cId="2553400714" sldId="440"/>
            <ac:spMk id="4" creationId="{F54DCB03-FD89-38BF-0ECF-DEADFD7AE3DB}"/>
          </ac:spMkLst>
        </pc:spChg>
        <pc:spChg chg="mod">
          <ac:chgData name="Alexandre Zioli Fernandes" userId="9dae8d3a-3196-46b8-a698-a2a6b5ecc22a" providerId="ADAL" clId="{FDECF5CE-2FDE-426C-837D-6C7ED11B4268}" dt="2024-01-03T17:59:26.334" v="2527" actId="20577"/>
          <ac:spMkLst>
            <pc:docMk/>
            <pc:sldMk cId="2553400714" sldId="440"/>
            <ac:spMk id="9" creationId="{FBB0E89C-10EC-4BCB-A265-B068E26E90A1}"/>
          </ac:spMkLst>
        </pc:spChg>
        <pc:picChg chg="add mod">
          <ac:chgData name="Alexandre Zioli Fernandes" userId="9dae8d3a-3196-46b8-a698-a2a6b5ecc22a" providerId="ADAL" clId="{FDECF5CE-2FDE-426C-837D-6C7ED11B4268}" dt="2024-01-03T17:59:47.292" v="2531" actId="1076"/>
          <ac:picMkLst>
            <pc:docMk/>
            <pc:sldMk cId="2553400714" sldId="440"/>
            <ac:picMk id="2" creationId="{781ABC64-E797-D575-F711-2D676E87AEEA}"/>
          </ac:picMkLst>
        </pc:picChg>
        <pc:picChg chg="del">
          <ac:chgData name="Alexandre Zioli Fernandes" userId="9dae8d3a-3196-46b8-a698-a2a6b5ecc22a" providerId="ADAL" clId="{FDECF5CE-2FDE-426C-837D-6C7ED11B4268}" dt="2024-01-03T17:59:28.972" v="2528" actId="478"/>
          <ac:picMkLst>
            <pc:docMk/>
            <pc:sldMk cId="2553400714" sldId="440"/>
            <ac:picMk id="3" creationId="{88347F00-0E2B-4646-A7F6-5D13014BA693}"/>
          </ac:picMkLst>
        </pc:picChg>
      </pc:sldChg>
      <pc:sldChg chg="addSp delSp modSp mod">
        <pc:chgData name="Alexandre Zioli Fernandes" userId="9dae8d3a-3196-46b8-a698-a2a6b5ecc22a" providerId="ADAL" clId="{FDECF5CE-2FDE-426C-837D-6C7ED11B4268}" dt="2024-01-03T18:08:47.060" v="3133" actId="27636"/>
        <pc:sldMkLst>
          <pc:docMk/>
          <pc:sldMk cId="2534463550" sldId="441"/>
        </pc:sldMkLst>
        <pc:spChg chg="add mod">
          <ac:chgData name="Alexandre Zioli Fernandes" userId="9dae8d3a-3196-46b8-a698-a2a6b5ecc22a" providerId="ADAL" clId="{FDECF5CE-2FDE-426C-837D-6C7ED11B4268}" dt="2024-01-03T18:08:47.060" v="3133" actId="27636"/>
          <ac:spMkLst>
            <pc:docMk/>
            <pc:sldMk cId="2534463550" sldId="441"/>
            <ac:spMk id="4" creationId="{6909CFA7-5796-9B85-CC9C-EFFFD6AD88D8}"/>
          </ac:spMkLst>
        </pc:spChg>
        <pc:spChg chg="mod">
          <ac:chgData name="Alexandre Zioli Fernandes" userId="9dae8d3a-3196-46b8-a698-a2a6b5ecc22a" providerId="ADAL" clId="{FDECF5CE-2FDE-426C-837D-6C7ED11B4268}" dt="2024-01-03T18:06:00.334" v="2820" actId="20577"/>
          <ac:spMkLst>
            <pc:docMk/>
            <pc:sldMk cId="2534463550" sldId="441"/>
            <ac:spMk id="9" creationId="{FBB0E89C-10EC-4BCB-A265-B068E26E90A1}"/>
          </ac:spMkLst>
        </pc:spChg>
        <pc:picChg chg="del">
          <ac:chgData name="Alexandre Zioli Fernandes" userId="9dae8d3a-3196-46b8-a698-a2a6b5ecc22a" providerId="ADAL" clId="{FDECF5CE-2FDE-426C-837D-6C7ED11B4268}" dt="2024-01-03T18:05:46.470" v="2817" actId="478"/>
          <ac:picMkLst>
            <pc:docMk/>
            <pc:sldMk cId="2534463550" sldId="441"/>
            <ac:picMk id="2" creationId="{039DD971-85F4-4662-B6EB-F429D804100B}"/>
          </ac:picMkLst>
        </pc:picChg>
        <pc:picChg chg="add mod">
          <ac:chgData name="Alexandre Zioli Fernandes" userId="9dae8d3a-3196-46b8-a698-a2a6b5ecc22a" providerId="ADAL" clId="{FDECF5CE-2FDE-426C-837D-6C7ED11B4268}" dt="2024-01-03T18:06:24.426" v="2825" actId="1076"/>
          <ac:picMkLst>
            <pc:docMk/>
            <pc:sldMk cId="2534463550" sldId="441"/>
            <ac:picMk id="3" creationId="{14AEDDEE-1D5C-BE19-11E9-081C9D4108A4}"/>
          </ac:picMkLst>
        </pc:picChg>
      </pc:sldChg>
      <pc:sldChg chg="addSp delSp modSp mod">
        <pc:chgData name="Alexandre Zioli Fernandes" userId="9dae8d3a-3196-46b8-a698-a2a6b5ecc22a" providerId="ADAL" clId="{FDECF5CE-2FDE-426C-837D-6C7ED11B4268}" dt="2024-02-28T14:53:23.752" v="5015" actId="1076"/>
        <pc:sldMkLst>
          <pc:docMk/>
          <pc:sldMk cId="1300612908" sldId="442"/>
        </pc:sldMkLst>
        <pc:spChg chg="add mod">
          <ac:chgData name="Alexandre Zioli Fernandes" userId="9dae8d3a-3196-46b8-a698-a2a6b5ecc22a" providerId="ADAL" clId="{FDECF5CE-2FDE-426C-837D-6C7ED11B4268}" dt="2024-01-03T18:49:53.298" v="3871" actId="14100"/>
          <ac:spMkLst>
            <pc:docMk/>
            <pc:sldMk cId="1300612908" sldId="442"/>
            <ac:spMk id="4" creationId="{1B9C58A8-FE94-A36E-4B30-67CCB2E3E076}"/>
          </ac:spMkLst>
        </pc:spChg>
        <pc:spChg chg="mod">
          <ac:chgData name="Alexandre Zioli Fernandes" userId="9dae8d3a-3196-46b8-a698-a2a6b5ecc22a" providerId="ADAL" clId="{FDECF5CE-2FDE-426C-837D-6C7ED11B4268}" dt="2024-01-03T18:39:01.388" v="3238" actId="20577"/>
          <ac:spMkLst>
            <pc:docMk/>
            <pc:sldMk cId="1300612908" sldId="442"/>
            <ac:spMk id="6" creationId="{9C78E45D-BD74-446D-9F27-F14D7FDACBCF}"/>
          </ac:spMkLst>
        </pc:spChg>
        <pc:picChg chg="add mod">
          <ac:chgData name="Alexandre Zioli Fernandes" userId="9dae8d3a-3196-46b8-a698-a2a6b5ecc22a" providerId="ADAL" clId="{FDECF5CE-2FDE-426C-837D-6C7ED11B4268}" dt="2024-02-28T14:53:23.752" v="5015" actId="1076"/>
          <ac:picMkLst>
            <pc:docMk/>
            <pc:sldMk cId="1300612908" sldId="442"/>
            <ac:picMk id="2" creationId="{7BCC11D7-E87C-4424-EBD5-7F7071137806}"/>
          </ac:picMkLst>
        </pc:picChg>
        <pc:picChg chg="del">
          <ac:chgData name="Alexandre Zioli Fernandes" userId="9dae8d3a-3196-46b8-a698-a2a6b5ecc22a" providerId="ADAL" clId="{FDECF5CE-2FDE-426C-837D-6C7ED11B4268}" dt="2024-01-03T18:39:03.312" v="3239" actId="478"/>
          <ac:picMkLst>
            <pc:docMk/>
            <pc:sldMk cId="1300612908" sldId="442"/>
            <ac:picMk id="2" creationId="{AF23BFE2-98B5-4AC0-88AD-C1730AFCB31B}"/>
          </ac:picMkLst>
        </pc:picChg>
        <pc:picChg chg="add del mod">
          <ac:chgData name="Alexandre Zioli Fernandes" userId="9dae8d3a-3196-46b8-a698-a2a6b5ecc22a" providerId="ADAL" clId="{FDECF5CE-2FDE-426C-837D-6C7ED11B4268}" dt="2024-02-28T14:52:53.547" v="5011" actId="478"/>
          <ac:picMkLst>
            <pc:docMk/>
            <pc:sldMk cId="1300612908" sldId="442"/>
            <ac:picMk id="3" creationId="{F147C411-6263-1DB1-1B06-E99341D36DC8}"/>
          </ac:picMkLst>
        </pc:picChg>
      </pc:sldChg>
      <pc:sldChg chg="addSp delSp modSp mod">
        <pc:chgData name="Alexandre Zioli Fernandes" userId="9dae8d3a-3196-46b8-a698-a2a6b5ecc22a" providerId="ADAL" clId="{FDECF5CE-2FDE-426C-837D-6C7ED11B4268}" dt="2024-01-03T15:36:43.786" v="1202" actId="20577"/>
        <pc:sldMkLst>
          <pc:docMk/>
          <pc:sldMk cId="761573066" sldId="443"/>
        </pc:sldMkLst>
        <pc:spChg chg="mod">
          <ac:chgData name="Alexandre Zioli Fernandes" userId="9dae8d3a-3196-46b8-a698-a2a6b5ecc22a" providerId="ADAL" clId="{FDECF5CE-2FDE-426C-837D-6C7ED11B4268}" dt="2024-01-03T15:36:43.786" v="1202" actId="20577"/>
          <ac:spMkLst>
            <pc:docMk/>
            <pc:sldMk cId="761573066" sldId="443"/>
            <ac:spMk id="5" creationId="{E3FB3D40-B6D6-4E12-8C47-572C461AF0F3}"/>
          </ac:spMkLst>
        </pc:spChg>
        <pc:spChg chg="mod">
          <ac:chgData name="Alexandre Zioli Fernandes" userId="9dae8d3a-3196-46b8-a698-a2a6b5ecc22a" providerId="ADAL" clId="{FDECF5CE-2FDE-426C-837D-6C7ED11B4268}" dt="2024-01-03T15:34:04.920" v="1127" actId="20577"/>
          <ac:spMkLst>
            <pc:docMk/>
            <pc:sldMk cId="761573066" sldId="443"/>
            <ac:spMk id="8" creationId="{56D291F4-AE9A-48C2-AE3B-D37D2DFC5E8D}"/>
          </ac:spMkLst>
        </pc:spChg>
        <pc:graphicFrameChg chg="del">
          <ac:chgData name="Alexandre Zioli Fernandes" userId="9dae8d3a-3196-46b8-a698-a2a6b5ecc22a" providerId="ADAL" clId="{FDECF5CE-2FDE-426C-837D-6C7ED11B4268}" dt="2024-01-03T15:34:08.905" v="1128" actId="478"/>
          <ac:graphicFrameMkLst>
            <pc:docMk/>
            <pc:sldMk cId="761573066" sldId="443"/>
            <ac:graphicFrameMk id="2" creationId="{2E110DF8-11CA-49F2-A62F-A85741EAAC00}"/>
          </ac:graphicFrameMkLst>
        </pc:graphicFrameChg>
        <pc:graphicFrameChg chg="add del mod">
          <ac:chgData name="Alexandre Zioli Fernandes" userId="9dae8d3a-3196-46b8-a698-a2a6b5ecc22a" providerId="ADAL" clId="{FDECF5CE-2FDE-426C-837D-6C7ED11B4268}" dt="2024-01-03T15:34:14.555" v="1130"/>
          <ac:graphicFrameMkLst>
            <pc:docMk/>
            <pc:sldMk cId="761573066" sldId="443"/>
            <ac:graphicFrameMk id="3" creationId="{B7894160-BDB2-63C0-A3F0-36B3FF111C5B}"/>
          </ac:graphicFrameMkLst>
        </pc:graphicFrameChg>
        <pc:graphicFrameChg chg="add mod modGraphic">
          <ac:chgData name="Alexandre Zioli Fernandes" userId="9dae8d3a-3196-46b8-a698-a2a6b5ecc22a" providerId="ADAL" clId="{FDECF5CE-2FDE-426C-837D-6C7ED11B4268}" dt="2024-01-03T15:35:13.594" v="1148" actId="20577"/>
          <ac:graphicFrameMkLst>
            <pc:docMk/>
            <pc:sldMk cId="761573066" sldId="443"/>
            <ac:graphicFrameMk id="4" creationId="{B252763F-8A0A-BB2B-29DA-6E46A0E9B3AA}"/>
          </ac:graphicFrameMkLst>
        </pc:graphicFrameChg>
      </pc:sldChg>
      <pc:sldChg chg="addSp delSp modSp mod">
        <pc:chgData name="Alexandre Zioli Fernandes" userId="9dae8d3a-3196-46b8-a698-a2a6b5ecc22a" providerId="ADAL" clId="{FDECF5CE-2FDE-426C-837D-6C7ED11B4268}" dt="2024-01-03T15:43:41.077" v="1466" actId="14100"/>
        <pc:sldMkLst>
          <pc:docMk/>
          <pc:sldMk cId="3893962193" sldId="444"/>
        </pc:sldMkLst>
        <pc:spChg chg="add mod">
          <ac:chgData name="Alexandre Zioli Fernandes" userId="9dae8d3a-3196-46b8-a698-a2a6b5ecc22a" providerId="ADAL" clId="{FDECF5CE-2FDE-426C-837D-6C7ED11B4268}" dt="2024-01-03T15:43:41.077" v="1466" actId="14100"/>
          <ac:spMkLst>
            <pc:docMk/>
            <pc:sldMk cId="3893962193" sldId="444"/>
            <ac:spMk id="4" creationId="{498C09A6-36D1-3E84-AAE1-4869A216E356}"/>
          </ac:spMkLst>
        </pc:spChg>
        <pc:picChg chg="del">
          <ac:chgData name="Alexandre Zioli Fernandes" userId="9dae8d3a-3196-46b8-a698-a2a6b5ecc22a" providerId="ADAL" clId="{FDECF5CE-2FDE-426C-837D-6C7ED11B4268}" dt="2024-01-03T15:40:48.829" v="1203" actId="478"/>
          <ac:picMkLst>
            <pc:docMk/>
            <pc:sldMk cId="3893962193" sldId="444"/>
            <ac:picMk id="2" creationId="{16FB58E1-8529-40F1-83F8-78F9425B688C}"/>
          </ac:picMkLst>
        </pc:picChg>
        <pc:picChg chg="add mod">
          <ac:chgData name="Alexandre Zioli Fernandes" userId="9dae8d3a-3196-46b8-a698-a2a6b5ecc22a" providerId="ADAL" clId="{FDECF5CE-2FDE-426C-837D-6C7ED11B4268}" dt="2024-01-03T15:41:10.229" v="1206" actId="1076"/>
          <ac:picMkLst>
            <pc:docMk/>
            <pc:sldMk cId="3893962193" sldId="444"/>
            <ac:picMk id="3" creationId="{BC7CB436-4E36-34AD-5FBE-29908E072B7F}"/>
          </ac:picMkLst>
        </pc:picChg>
      </pc:sldChg>
      <pc:sldChg chg="addSp delSp modSp mod">
        <pc:chgData name="Alexandre Zioli Fernandes" userId="9dae8d3a-3196-46b8-a698-a2a6b5ecc22a" providerId="ADAL" clId="{FDECF5CE-2FDE-426C-837D-6C7ED11B4268}" dt="2024-01-03T17:28:53.399" v="1816" actId="20577"/>
        <pc:sldMkLst>
          <pc:docMk/>
          <pc:sldMk cId="3239905645" sldId="445"/>
        </pc:sldMkLst>
        <pc:spChg chg="add mod">
          <ac:chgData name="Alexandre Zioli Fernandes" userId="9dae8d3a-3196-46b8-a698-a2a6b5ecc22a" providerId="ADAL" clId="{FDECF5CE-2FDE-426C-837D-6C7ED11B4268}" dt="2024-01-03T17:28:38.558" v="1778" actId="20577"/>
          <ac:spMkLst>
            <pc:docMk/>
            <pc:sldMk cId="3239905645" sldId="445"/>
            <ac:spMk id="4" creationId="{918D5D70-4229-9F1F-8A6B-D353951B860E}"/>
          </ac:spMkLst>
        </pc:spChg>
        <pc:spChg chg="mod">
          <ac:chgData name="Alexandre Zioli Fernandes" userId="9dae8d3a-3196-46b8-a698-a2a6b5ecc22a" providerId="ADAL" clId="{FDECF5CE-2FDE-426C-837D-6C7ED11B4268}" dt="2024-01-03T17:28:53.399" v="1816" actId="20577"/>
          <ac:spMkLst>
            <pc:docMk/>
            <pc:sldMk cId="3239905645" sldId="445"/>
            <ac:spMk id="8" creationId="{56D291F4-AE9A-48C2-AE3B-D37D2DFC5E8D}"/>
          </ac:spMkLst>
        </pc:spChg>
        <pc:picChg chg="add mod">
          <ac:chgData name="Alexandre Zioli Fernandes" userId="9dae8d3a-3196-46b8-a698-a2a6b5ecc22a" providerId="ADAL" clId="{FDECF5CE-2FDE-426C-837D-6C7ED11B4268}" dt="2024-01-03T17:26:08.340" v="1470" actId="1076"/>
          <ac:picMkLst>
            <pc:docMk/>
            <pc:sldMk cId="3239905645" sldId="445"/>
            <ac:picMk id="2" creationId="{86F0332E-3D50-C5CF-D91D-1ED9637C766A}"/>
          </ac:picMkLst>
        </pc:picChg>
        <pc:picChg chg="del">
          <ac:chgData name="Alexandre Zioli Fernandes" userId="9dae8d3a-3196-46b8-a698-a2a6b5ecc22a" providerId="ADAL" clId="{FDECF5CE-2FDE-426C-837D-6C7ED11B4268}" dt="2024-01-03T17:25:31.967" v="1467" actId="478"/>
          <ac:picMkLst>
            <pc:docMk/>
            <pc:sldMk cId="3239905645" sldId="445"/>
            <ac:picMk id="3" creationId="{5EA50D85-27E8-42A6-9F73-DA29C813B46D}"/>
          </ac:picMkLst>
        </pc:picChg>
      </pc:sldChg>
      <pc:sldChg chg="add">
        <pc:chgData name="Alexandre Zioli Fernandes" userId="9dae8d3a-3196-46b8-a698-a2a6b5ecc22a" providerId="ADAL" clId="{FDECF5CE-2FDE-426C-837D-6C7ED11B4268}" dt="2023-12-21T14:37:33.287" v="492" actId="2890"/>
        <pc:sldMkLst>
          <pc:docMk/>
          <pc:sldMk cId="2442105706" sldId="446"/>
        </pc:sldMkLst>
      </pc:sldChg>
      <pc:sldChg chg="modSp add mod ord">
        <pc:chgData name="Alexandre Zioli Fernandes" userId="9dae8d3a-3196-46b8-a698-a2a6b5ecc22a" providerId="ADAL" clId="{FDECF5CE-2FDE-426C-837D-6C7ED11B4268}" dt="2024-01-03T17:36:04.684" v="2033" actId="20577"/>
        <pc:sldMkLst>
          <pc:docMk/>
          <pc:sldMk cId="1461255393" sldId="447"/>
        </pc:sldMkLst>
        <pc:spChg chg="mod">
          <ac:chgData name="Alexandre Zioli Fernandes" userId="9dae8d3a-3196-46b8-a698-a2a6b5ecc22a" providerId="ADAL" clId="{FDECF5CE-2FDE-426C-837D-6C7ED11B4268}" dt="2024-01-03T17:36:04.684" v="2033" actId="20577"/>
          <ac:spMkLst>
            <pc:docMk/>
            <pc:sldMk cId="1461255393" sldId="447"/>
            <ac:spMk id="8" creationId="{203FD1E8-8F74-534E-8648-13465814FBE8}"/>
          </ac:spMkLst>
        </pc:spChg>
      </pc:sldChg>
      <pc:sldChg chg="modSp add mod ord">
        <pc:chgData name="Alexandre Zioli Fernandes" userId="9dae8d3a-3196-46b8-a698-a2a6b5ecc22a" providerId="ADAL" clId="{FDECF5CE-2FDE-426C-837D-6C7ED11B4268}" dt="2024-01-03T18:58:55.873" v="4964" actId="6549"/>
        <pc:sldMkLst>
          <pc:docMk/>
          <pc:sldMk cId="3649894273" sldId="448"/>
        </pc:sldMkLst>
        <pc:spChg chg="mod">
          <ac:chgData name="Alexandre Zioli Fernandes" userId="9dae8d3a-3196-46b8-a698-a2a6b5ecc22a" providerId="ADAL" clId="{FDECF5CE-2FDE-426C-837D-6C7ED11B4268}" dt="2024-01-03T18:50:32.450" v="3889" actId="20577"/>
          <ac:spMkLst>
            <pc:docMk/>
            <pc:sldMk cId="3649894273" sldId="448"/>
            <ac:spMk id="6" creationId="{4C58BF51-035A-4029-950A-478D834F80EC}"/>
          </ac:spMkLst>
        </pc:spChg>
        <pc:spChg chg="mod">
          <ac:chgData name="Alexandre Zioli Fernandes" userId="9dae8d3a-3196-46b8-a698-a2a6b5ecc22a" providerId="ADAL" clId="{FDECF5CE-2FDE-426C-837D-6C7ED11B4268}" dt="2024-01-03T18:58:55.873" v="4964" actId="6549"/>
          <ac:spMkLst>
            <pc:docMk/>
            <pc:sldMk cId="3649894273" sldId="448"/>
            <ac:spMk id="8" creationId="{203FD1E8-8F74-534E-8648-13465814FBE8}"/>
          </ac:spMkLst>
        </pc:spChg>
      </pc:sldChg>
      <pc:sldMasterChg chg="setBg modSldLayout">
        <pc:chgData name="Alexandre Zioli Fernandes" userId="9dae8d3a-3196-46b8-a698-a2a6b5ecc22a" providerId="ADAL" clId="{FDECF5CE-2FDE-426C-837D-6C7ED11B4268}" dt="2023-12-21T16:55:35.708" v="533" actId="478"/>
        <pc:sldMasterMkLst>
          <pc:docMk/>
          <pc:sldMasterMk cId="3880140876" sldId="2147483648"/>
        </pc:sldMasterMkLst>
        <pc:sldLayoutChg chg="addSp delSp modSp mod setBg">
          <pc:chgData name="Alexandre Zioli Fernandes" userId="9dae8d3a-3196-46b8-a698-a2a6b5ecc22a" providerId="ADAL" clId="{FDECF5CE-2FDE-426C-837D-6C7ED11B4268}" dt="2023-12-21T16:55:35.708" v="533" actId="478"/>
          <pc:sldLayoutMkLst>
            <pc:docMk/>
            <pc:sldMasterMk cId="3880140876" sldId="2147483648"/>
            <pc:sldLayoutMk cId="4006531270" sldId="2147483649"/>
          </pc:sldLayoutMkLst>
          <pc:picChg chg="add del mod">
            <ac:chgData name="Alexandre Zioli Fernandes" userId="9dae8d3a-3196-46b8-a698-a2a6b5ecc22a" providerId="ADAL" clId="{FDECF5CE-2FDE-426C-837D-6C7ED11B4268}" dt="2023-12-21T16:55:35.708" v="533" actId="478"/>
            <ac:picMkLst>
              <pc:docMk/>
              <pc:sldMasterMk cId="3880140876" sldId="2147483648"/>
              <pc:sldLayoutMk cId="4006531270" sldId="2147483649"/>
              <ac:picMk id="2" creationId="{04F01D54-6F63-992D-9B1F-35C5AF6A607E}"/>
            </ac:picMkLst>
          </pc:picChg>
        </pc:sldLayoutChg>
        <pc:sldLayoutChg chg="addSp delSp modSp mod setBg">
          <pc:chgData name="Alexandre Zioli Fernandes" userId="9dae8d3a-3196-46b8-a698-a2a6b5ecc22a" providerId="ADAL" clId="{FDECF5CE-2FDE-426C-837D-6C7ED11B4268}" dt="2023-12-21T16:54:12.064" v="517" actId="1076"/>
          <pc:sldLayoutMkLst>
            <pc:docMk/>
            <pc:sldMasterMk cId="3880140876" sldId="2147483648"/>
            <pc:sldLayoutMk cId="3651808478" sldId="2147483650"/>
          </pc:sldLayoutMkLst>
          <pc:picChg chg="add mod">
            <ac:chgData name="Alexandre Zioli Fernandes" userId="9dae8d3a-3196-46b8-a698-a2a6b5ecc22a" providerId="ADAL" clId="{FDECF5CE-2FDE-426C-837D-6C7ED11B4268}" dt="2023-12-21T16:54:12.064" v="517" actId="1076"/>
            <ac:picMkLst>
              <pc:docMk/>
              <pc:sldMasterMk cId="3880140876" sldId="2147483648"/>
              <pc:sldLayoutMk cId="3651808478" sldId="2147483650"/>
              <ac:picMk id="7" creationId="{58D96F58-9681-9DBB-1CEA-9A13C3D3D3AF}"/>
            </ac:picMkLst>
          </pc:picChg>
          <pc:picChg chg="del">
            <ac:chgData name="Alexandre Zioli Fernandes" userId="9dae8d3a-3196-46b8-a698-a2a6b5ecc22a" providerId="ADAL" clId="{FDECF5CE-2FDE-426C-837D-6C7ED11B4268}" dt="2023-12-21T16:54:08.594" v="516" actId="478"/>
            <ac:picMkLst>
              <pc:docMk/>
              <pc:sldMasterMk cId="3880140876" sldId="2147483648"/>
              <pc:sldLayoutMk cId="3651808478" sldId="2147483650"/>
              <ac:picMk id="16" creationId="{A0F240E9-E4A9-455D-8F69-37061BAE3F02}"/>
            </ac:picMkLst>
          </pc:picChg>
        </pc:sldLayoutChg>
        <pc:sldLayoutChg chg="addSp delSp modSp mod setBg">
          <pc:chgData name="Alexandre Zioli Fernandes" userId="9dae8d3a-3196-46b8-a698-a2a6b5ecc22a" providerId="ADAL" clId="{FDECF5CE-2FDE-426C-837D-6C7ED11B4268}" dt="2023-12-21T16:55:08.077" v="530"/>
          <pc:sldLayoutMkLst>
            <pc:docMk/>
            <pc:sldMasterMk cId="3880140876" sldId="2147483648"/>
            <pc:sldLayoutMk cId="3590655899" sldId="2147483651"/>
          </pc:sldLayoutMkLst>
          <pc:picChg chg="add mod">
            <ac:chgData name="Alexandre Zioli Fernandes" userId="9dae8d3a-3196-46b8-a698-a2a6b5ecc22a" providerId="ADAL" clId="{FDECF5CE-2FDE-426C-837D-6C7ED11B4268}" dt="2023-12-21T16:55:08.077" v="530"/>
            <ac:picMkLst>
              <pc:docMk/>
              <pc:sldMasterMk cId="3880140876" sldId="2147483648"/>
              <pc:sldLayoutMk cId="3590655899" sldId="2147483651"/>
              <ac:picMk id="4" creationId="{3347F28E-286C-BE0C-0990-CB8A47110328}"/>
            </ac:picMkLst>
          </pc:picChg>
          <pc:picChg chg="del">
            <ac:chgData name="Alexandre Zioli Fernandes" userId="9dae8d3a-3196-46b8-a698-a2a6b5ecc22a" providerId="ADAL" clId="{FDECF5CE-2FDE-426C-837D-6C7ED11B4268}" dt="2023-12-21T16:54:19.362" v="518" actId="478"/>
            <ac:picMkLst>
              <pc:docMk/>
              <pc:sldMasterMk cId="3880140876" sldId="2147483648"/>
              <pc:sldLayoutMk cId="3590655899" sldId="2147483651"/>
              <ac:picMk id="17" creationId="{0F145CA0-1B38-4FB4-8139-A30762DC5570}"/>
            </ac:picMkLst>
          </pc:picChg>
        </pc:sldLayoutChg>
        <pc:sldLayoutChg chg="addSp delSp modSp mod setBg">
          <pc:chgData name="Alexandre Zioli Fernandes" userId="9dae8d3a-3196-46b8-a698-a2a6b5ecc22a" providerId="ADAL" clId="{FDECF5CE-2FDE-426C-837D-6C7ED11B4268}" dt="2023-12-21T16:55:10.117" v="531"/>
          <pc:sldLayoutMkLst>
            <pc:docMk/>
            <pc:sldMasterMk cId="3880140876" sldId="2147483648"/>
            <pc:sldLayoutMk cId="4036224524" sldId="2147483652"/>
          </pc:sldLayoutMkLst>
          <pc:picChg chg="add mod">
            <ac:chgData name="Alexandre Zioli Fernandes" userId="9dae8d3a-3196-46b8-a698-a2a6b5ecc22a" providerId="ADAL" clId="{FDECF5CE-2FDE-426C-837D-6C7ED11B4268}" dt="2023-12-21T16:55:10.117" v="531"/>
            <ac:picMkLst>
              <pc:docMk/>
              <pc:sldMasterMk cId="3880140876" sldId="2147483648"/>
              <pc:sldLayoutMk cId="4036224524" sldId="2147483652"/>
              <ac:picMk id="5" creationId="{749A8695-173C-A61E-583E-9E98F51FA317}"/>
            </ac:picMkLst>
          </pc:picChg>
          <pc:picChg chg="add del">
            <ac:chgData name="Alexandre Zioli Fernandes" userId="9dae8d3a-3196-46b8-a698-a2a6b5ecc22a" providerId="ADAL" clId="{FDECF5CE-2FDE-426C-837D-6C7ED11B4268}" dt="2023-12-21T16:54:48.138" v="526" actId="478"/>
            <ac:picMkLst>
              <pc:docMk/>
              <pc:sldMasterMk cId="3880140876" sldId="2147483648"/>
              <pc:sldLayoutMk cId="4036224524" sldId="2147483652"/>
              <ac:picMk id="17" creationId="{4D22401E-57AC-4CEF-83A3-4F2BD90BCCDC}"/>
            </ac:picMkLst>
          </pc:picChg>
          <pc:picChg chg="add del ord">
            <ac:chgData name="Alexandre Zioli Fernandes" userId="9dae8d3a-3196-46b8-a698-a2a6b5ecc22a" providerId="ADAL" clId="{FDECF5CE-2FDE-426C-837D-6C7ED11B4268}" dt="2023-12-21T16:54:46.218" v="525" actId="171"/>
            <ac:picMkLst>
              <pc:docMk/>
              <pc:sldMasterMk cId="3880140876" sldId="2147483648"/>
              <pc:sldLayoutMk cId="4036224524" sldId="2147483652"/>
              <ac:picMk id="20" creationId="{250F6763-4380-415F-AED9-EA4E369AD0E6}"/>
            </ac:picMkLst>
          </pc:picChg>
        </pc:sldLayoutChg>
        <pc:sldLayoutChg chg="addSp delSp modSp mod setBg">
          <pc:chgData name="Alexandre Zioli Fernandes" userId="9dae8d3a-3196-46b8-a698-a2a6b5ecc22a" providerId="ADAL" clId="{FDECF5CE-2FDE-426C-837D-6C7ED11B4268}" dt="2023-12-21T16:55:11.755" v="532"/>
          <pc:sldLayoutMkLst>
            <pc:docMk/>
            <pc:sldMasterMk cId="3880140876" sldId="2147483648"/>
            <pc:sldLayoutMk cId="2840904859" sldId="2147483660"/>
          </pc:sldLayoutMkLst>
          <pc:picChg chg="add mod">
            <ac:chgData name="Alexandre Zioli Fernandes" userId="9dae8d3a-3196-46b8-a698-a2a6b5ecc22a" providerId="ADAL" clId="{FDECF5CE-2FDE-426C-837D-6C7ED11B4268}" dt="2023-12-21T16:55:11.755" v="532"/>
            <ac:picMkLst>
              <pc:docMk/>
              <pc:sldMasterMk cId="3880140876" sldId="2147483648"/>
              <pc:sldLayoutMk cId="2840904859" sldId="2147483660"/>
              <ac:picMk id="2" creationId="{3A62862A-F4B2-9E86-FA20-6BEF002D3C4A}"/>
            </ac:picMkLst>
          </pc:picChg>
          <pc:picChg chg="del">
            <ac:chgData name="Alexandre Zioli Fernandes" userId="9dae8d3a-3196-46b8-a698-a2a6b5ecc22a" providerId="ADAL" clId="{FDECF5CE-2FDE-426C-837D-6C7ED11B4268}" dt="2023-12-21T16:54:57.257" v="528" actId="478"/>
            <ac:picMkLst>
              <pc:docMk/>
              <pc:sldMasterMk cId="3880140876" sldId="2147483648"/>
              <pc:sldLayoutMk cId="2840904859" sldId="2147483660"/>
              <ac:picMk id="11" creationId="{138E0B40-235F-4FBD-A6A3-B4653171E6B9}"/>
            </ac:picMkLst>
          </pc:picChg>
          <pc:picChg chg="add del ord">
            <ac:chgData name="Alexandre Zioli Fernandes" userId="9dae8d3a-3196-46b8-a698-a2a6b5ecc22a" providerId="ADAL" clId="{FDECF5CE-2FDE-426C-837D-6C7ED11B4268}" dt="2023-12-21T16:54:56.253" v="527" actId="171"/>
            <ac:picMkLst>
              <pc:docMk/>
              <pc:sldMasterMk cId="3880140876" sldId="2147483648"/>
              <pc:sldLayoutMk cId="2840904859" sldId="2147483660"/>
              <ac:picMk id="12" creationId="{8A587248-5859-4845-8723-7E523189F5CE}"/>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435"/>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sz="quarter" idx="1"/>
          </p:nvPr>
        </p:nvSpPr>
        <p:spPr>
          <a:xfrm>
            <a:off x="3970938" y="0"/>
            <a:ext cx="3037840" cy="466435"/>
          </a:xfrm>
          <a:prstGeom prst="rect">
            <a:avLst/>
          </a:prstGeom>
        </p:spPr>
        <p:txBody>
          <a:bodyPr vert="horz" lIns="91440" tIns="45720" rIns="91440" bIns="45720" rtlCol="0"/>
          <a:lstStyle>
            <a:lvl1pPr algn="r">
              <a:defRPr sz="1200"/>
            </a:lvl1pPr>
          </a:lstStyle>
          <a:p>
            <a:fld id="{CF372683-BB6C-40E3-AF31-5C08855255DC}" type="datetimeFigureOut">
              <a:rPr lang="pt-BR" smtClean="0"/>
              <a:t>28/02/2024</a:t>
            </a:fld>
            <a:endParaRPr lang="pt-BR" dirty="0"/>
          </a:p>
        </p:txBody>
      </p:sp>
      <p:sp>
        <p:nvSpPr>
          <p:cNvPr id="4" name="Espaço Reservado para Rodapé 3"/>
          <p:cNvSpPr>
            <a:spLocks noGrp="1"/>
          </p:cNvSpPr>
          <p:nvPr>
            <p:ph type="ftr" sz="quarter" idx="2"/>
          </p:nvPr>
        </p:nvSpPr>
        <p:spPr>
          <a:xfrm>
            <a:off x="0" y="8829968"/>
            <a:ext cx="3037840" cy="466434"/>
          </a:xfrm>
          <a:prstGeom prst="rect">
            <a:avLst/>
          </a:prstGeom>
        </p:spPr>
        <p:txBody>
          <a:bodyPr vert="horz" lIns="91440" tIns="45720" rIns="91440" bIns="45720" rtlCol="0" anchor="b"/>
          <a:lstStyle>
            <a:lvl1pPr algn="l">
              <a:defRPr sz="1200"/>
            </a:lvl1pPr>
          </a:lstStyle>
          <a:p>
            <a:endParaRPr lang="pt-BR" dirty="0"/>
          </a:p>
        </p:txBody>
      </p:sp>
      <p:sp>
        <p:nvSpPr>
          <p:cNvPr id="5" name="Espaço Reservado para Número de Slide 4"/>
          <p:cNvSpPr>
            <a:spLocks noGrp="1"/>
          </p:cNvSpPr>
          <p:nvPr>
            <p:ph type="sldNum" sz="quarter" idx="3"/>
          </p:nvPr>
        </p:nvSpPr>
        <p:spPr>
          <a:xfrm>
            <a:off x="3970938" y="8829968"/>
            <a:ext cx="3037840" cy="466434"/>
          </a:xfrm>
          <a:prstGeom prst="rect">
            <a:avLst/>
          </a:prstGeom>
        </p:spPr>
        <p:txBody>
          <a:bodyPr vert="horz" lIns="91440" tIns="45720" rIns="91440" bIns="45720" rtlCol="0" anchor="b"/>
          <a:lstStyle>
            <a:lvl1pPr algn="r">
              <a:defRPr sz="1200"/>
            </a:lvl1pPr>
          </a:lstStyle>
          <a:p>
            <a:fld id="{B84788DB-C15A-46D6-9E55-5C7F99CA9952}" type="slidenum">
              <a:rPr lang="pt-BR" smtClean="0"/>
              <a:t>‹nº›</a:t>
            </a:fld>
            <a:endParaRPr lang="pt-BR" dirty="0"/>
          </a:p>
        </p:txBody>
      </p:sp>
    </p:spTree>
    <p:extLst>
      <p:ext uri="{BB962C8B-B14F-4D97-AF65-F5344CB8AC3E}">
        <p14:creationId xmlns:p14="http://schemas.microsoft.com/office/powerpoint/2010/main" val="2908042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3037840" cy="466390"/>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970938" y="0"/>
            <a:ext cx="3037840" cy="466390"/>
          </a:xfrm>
          <a:prstGeom prst="rect">
            <a:avLst/>
          </a:prstGeom>
        </p:spPr>
        <p:txBody>
          <a:bodyPr vert="horz" lIns="91440" tIns="45720" rIns="91440" bIns="45720" rtlCol="0"/>
          <a:lstStyle>
            <a:lvl1pPr algn="r">
              <a:defRPr sz="1200"/>
            </a:lvl1pPr>
          </a:lstStyle>
          <a:p>
            <a:fld id="{827479BA-6AA5-43D2-B090-CDAE88B4DB65}" type="datetimeFigureOut">
              <a:rPr lang="pt-BR" smtClean="0"/>
              <a:t>28/02/2024</a:t>
            </a:fld>
            <a:endParaRPr lang="pt-BR" dirty="0"/>
          </a:p>
        </p:txBody>
      </p:sp>
      <p:sp>
        <p:nvSpPr>
          <p:cNvPr id="4" name="Espaço Reservado para Imagem de Slide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701040" y="4474052"/>
            <a:ext cx="5608320" cy="3660859"/>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830010"/>
            <a:ext cx="3037840" cy="466390"/>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970938" y="8830010"/>
            <a:ext cx="3037840" cy="466390"/>
          </a:xfrm>
          <a:prstGeom prst="rect">
            <a:avLst/>
          </a:prstGeom>
        </p:spPr>
        <p:txBody>
          <a:bodyPr vert="horz" lIns="91440" tIns="45720" rIns="91440" bIns="45720" rtlCol="0" anchor="b"/>
          <a:lstStyle>
            <a:lvl1pPr algn="r">
              <a:defRPr sz="1200"/>
            </a:lvl1pPr>
          </a:lstStyle>
          <a:p>
            <a:fld id="{DFB965B5-E836-4CDD-AF03-70C1D4D41539}" type="slidenum">
              <a:rPr lang="pt-BR" smtClean="0"/>
              <a:t>‹nº›</a:t>
            </a:fld>
            <a:endParaRPr lang="pt-BR" dirty="0"/>
          </a:p>
        </p:txBody>
      </p:sp>
    </p:spTree>
    <p:extLst>
      <p:ext uri="{BB962C8B-B14F-4D97-AF65-F5344CB8AC3E}">
        <p14:creationId xmlns:p14="http://schemas.microsoft.com/office/powerpoint/2010/main" val="1198617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3</a:t>
            </a:fld>
            <a:endParaRPr lang="pt-BR" dirty="0"/>
          </a:p>
        </p:txBody>
      </p:sp>
    </p:spTree>
    <p:extLst>
      <p:ext uri="{BB962C8B-B14F-4D97-AF65-F5344CB8AC3E}">
        <p14:creationId xmlns:p14="http://schemas.microsoft.com/office/powerpoint/2010/main" val="202044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13</a:t>
            </a:fld>
            <a:endParaRPr lang="pt-BR" dirty="0"/>
          </a:p>
        </p:txBody>
      </p:sp>
    </p:spTree>
    <p:extLst>
      <p:ext uri="{BB962C8B-B14F-4D97-AF65-F5344CB8AC3E}">
        <p14:creationId xmlns:p14="http://schemas.microsoft.com/office/powerpoint/2010/main" val="2954617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14</a:t>
            </a:fld>
            <a:endParaRPr lang="pt-BR" dirty="0"/>
          </a:p>
        </p:txBody>
      </p:sp>
    </p:spTree>
    <p:extLst>
      <p:ext uri="{BB962C8B-B14F-4D97-AF65-F5344CB8AC3E}">
        <p14:creationId xmlns:p14="http://schemas.microsoft.com/office/powerpoint/2010/main" val="1897892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15</a:t>
            </a:fld>
            <a:endParaRPr lang="pt-BR" dirty="0"/>
          </a:p>
        </p:txBody>
      </p:sp>
    </p:spTree>
    <p:extLst>
      <p:ext uri="{BB962C8B-B14F-4D97-AF65-F5344CB8AC3E}">
        <p14:creationId xmlns:p14="http://schemas.microsoft.com/office/powerpoint/2010/main" val="3161493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16</a:t>
            </a:fld>
            <a:endParaRPr lang="pt-BR" dirty="0"/>
          </a:p>
        </p:txBody>
      </p:sp>
    </p:spTree>
    <p:extLst>
      <p:ext uri="{BB962C8B-B14F-4D97-AF65-F5344CB8AC3E}">
        <p14:creationId xmlns:p14="http://schemas.microsoft.com/office/powerpoint/2010/main" val="681953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17</a:t>
            </a:fld>
            <a:endParaRPr lang="pt-BR" dirty="0"/>
          </a:p>
        </p:txBody>
      </p:sp>
    </p:spTree>
    <p:extLst>
      <p:ext uri="{BB962C8B-B14F-4D97-AF65-F5344CB8AC3E}">
        <p14:creationId xmlns:p14="http://schemas.microsoft.com/office/powerpoint/2010/main" val="2725150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18</a:t>
            </a:fld>
            <a:endParaRPr lang="pt-BR" dirty="0"/>
          </a:p>
        </p:txBody>
      </p:sp>
    </p:spTree>
    <p:extLst>
      <p:ext uri="{BB962C8B-B14F-4D97-AF65-F5344CB8AC3E}">
        <p14:creationId xmlns:p14="http://schemas.microsoft.com/office/powerpoint/2010/main" val="3574121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19</a:t>
            </a:fld>
            <a:endParaRPr lang="pt-BR" dirty="0"/>
          </a:p>
        </p:txBody>
      </p:sp>
    </p:spTree>
    <p:extLst>
      <p:ext uri="{BB962C8B-B14F-4D97-AF65-F5344CB8AC3E}">
        <p14:creationId xmlns:p14="http://schemas.microsoft.com/office/powerpoint/2010/main" val="1422329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20</a:t>
            </a:fld>
            <a:endParaRPr lang="pt-BR" dirty="0"/>
          </a:p>
        </p:txBody>
      </p:sp>
    </p:spTree>
    <p:extLst>
      <p:ext uri="{BB962C8B-B14F-4D97-AF65-F5344CB8AC3E}">
        <p14:creationId xmlns:p14="http://schemas.microsoft.com/office/powerpoint/2010/main" val="1607619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21</a:t>
            </a:fld>
            <a:endParaRPr lang="pt-BR" dirty="0"/>
          </a:p>
        </p:txBody>
      </p:sp>
    </p:spTree>
    <p:extLst>
      <p:ext uri="{BB962C8B-B14F-4D97-AF65-F5344CB8AC3E}">
        <p14:creationId xmlns:p14="http://schemas.microsoft.com/office/powerpoint/2010/main" val="1291703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22</a:t>
            </a:fld>
            <a:endParaRPr lang="pt-BR" dirty="0"/>
          </a:p>
        </p:txBody>
      </p:sp>
    </p:spTree>
    <p:extLst>
      <p:ext uri="{BB962C8B-B14F-4D97-AF65-F5344CB8AC3E}">
        <p14:creationId xmlns:p14="http://schemas.microsoft.com/office/powerpoint/2010/main" val="549214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4</a:t>
            </a:fld>
            <a:endParaRPr lang="pt-BR" dirty="0"/>
          </a:p>
        </p:txBody>
      </p:sp>
    </p:spTree>
    <p:extLst>
      <p:ext uri="{BB962C8B-B14F-4D97-AF65-F5344CB8AC3E}">
        <p14:creationId xmlns:p14="http://schemas.microsoft.com/office/powerpoint/2010/main" val="468917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24</a:t>
            </a:fld>
            <a:endParaRPr lang="pt-BR" dirty="0"/>
          </a:p>
        </p:txBody>
      </p:sp>
    </p:spTree>
    <p:extLst>
      <p:ext uri="{BB962C8B-B14F-4D97-AF65-F5344CB8AC3E}">
        <p14:creationId xmlns:p14="http://schemas.microsoft.com/office/powerpoint/2010/main" val="2114014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25</a:t>
            </a:fld>
            <a:endParaRPr lang="pt-BR" dirty="0"/>
          </a:p>
        </p:txBody>
      </p:sp>
    </p:spTree>
    <p:extLst>
      <p:ext uri="{BB962C8B-B14F-4D97-AF65-F5344CB8AC3E}">
        <p14:creationId xmlns:p14="http://schemas.microsoft.com/office/powerpoint/2010/main" val="21398783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26</a:t>
            </a:fld>
            <a:endParaRPr lang="pt-BR" dirty="0"/>
          </a:p>
        </p:txBody>
      </p:sp>
    </p:spTree>
    <p:extLst>
      <p:ext uri="{BB962C8B-B14F-4D97-AF65-F5344CB8AC3E}">
        <p14:creationId xmlns:p14="http://schemas.microsoft.com/office/powerpoint/2010/main" val="283749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28</a:t>
            </a:fld>
            <a:endParaRPr lang="pt-BR" dirty="0"/>
          </a:p>
        </p:txBody>
      </p:sp>
    </p:spTree>
    <p:extLst>
      <p:ext uri="{BB962C8B-B14F-4D97-AF65-F5344CB8AC3E}">
        <p14:creationId xmlns:p14="http://schemas.microsoft.com/office/powerpoint/2010/main" val="2321621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5</a:t>
            </a:fld>
            <a:endParaRPr lang="pt-BR" dirty="0"/>
          </a:p>
        </p:txBody>
      </p:sp>
    </p:spTree>
    <p:extLst>
      <p:ext uri="{BB962C8B-B14F-4D97-AF65-F5344CB8AC3E}">
        <p14:creationId xmlns:p14="http://schemas.microsoft.com/office/powerpoint/2010/main" val="232308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6</a:t>
            </a:fld>
            <a:endParaRPr lang="pt-BR" dirty="0"/>
          </a:p>
        </p:txBody>
      </p:sp>
    </p:spTree>
    <p:extLst>
      <p:ext uri="{BB962C8B-B14F-4D97-AF65-F5344CB8AC3E}">
        <p14:creationId xmlns:p14="http://schemas.microsoft.com/office/powerpoint/2010/main" val="120442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8</a:t>
            </a:fld>
            <a:endParaRPr lang="pt-BR" dirty="0"/>
          </a:p>
        </p:txBody>
      </p:sp>
    </p:spTree>
    <p:extLst>
      <p:ext uri="{BB962C8B-B14F-4D97-AF65-F5344CB8AC3E}">
        <p14:creationId xmlns:p14="http://schemas.microsoft.com/office/powerpoint/2010/main" val="1186601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9</a:t>
            </a:fld>
            <a:endParaRPr lang="pt-BR" dirty="0"/>
          </a:p>
        </p:txBody>
      </p:sp>
    </p:spTree>
    <p:extLst>
      <p:ext uri="{BB962C8B-B14F-4D97-AF65-F5344CB8AC3E}">
        <p14:creationId xmlns:p14="http://schemas.microsoft.com/office/powerpoint/2010/main" val="128370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10</a:t>
            </a:fld>
            <a:endParaRPr lang="pt-BR" dirty="0"/>
          </a:p>
        </p:txBody>
      </p:sp>
    </p:spTree>
    <p:extLst>
      <p:ext uri="{BB962C8B-B14F-4D97-AF65-F5344CB8AC3E}">
        <p14:creationId xmlns:p14="http://schemas.microsoft.com/office/powerpoint/2010/main" val="663147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11</a:t>
            </a:fld>
            <a:endParaRPr lang="pt-BR" dirty="0"/>
          </a:p>
        </p:txBody>
      </p:sp>
    </p:spTree>
    <p:extLst>
      <p:ext uri="{BB962C8B-B14F-4D97-AF65-F5344CB8AC3E}">
        <p14:creationId xmlns:p14="http://schemas.microsoft.com/office/powerpoint/2010/main" val="3840052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12</a:t>
            </a:fld>
            <a:endParaRPr lang="pt-BR" dirty="0"/>
          </a:p>
        </p:txBody>
      </p:sp>
    </p:spTree>
    <p:extLst>
      <p:ext uri="{BB962C8B-B14F-4D97-AF65-F5344CB8AC3E}">
        <p14:creationId xmlns:p14="http://schemas.microsoft.com/office/powerpoint/2010/main" val="1117397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
          <p:cNvSpPr txBox="1">
            <a:spLocks/>
          </p:cNvSpPr>
          <p:nvPr userDrawn="1"/>
        </p:nvSpPr>
        <p:spPr>
          <a:xfrm>
            <a:off x="609601" y="6289139"/>
            <a:ext cx="7768492" cy="362306"/>
          </a:xfrm>
          <a:prstGeom prst="rect">
            <a:avLst/>
          </a:prstGeom>
        </p:spPr>
        <p:txBody>
          <a:bodyPr vert="horz" lIns="0" tIns="0" rIns="0" bIns="0" rtlCol="0" anchor="b">
            <a:normAutofit/>
          </a:bodyPr>
          <a:lstStyle>
            <a:lvl1pPr algn="l" defTabSz="457200" rtl="0" eaLnBrk="1" latinLnBrk="0" hangingPunct="1">
              <a:spcBef>
                <a:spcPct val="0"/>
              </a:spcBef>
              <a:buNone/>
              <a:defRPr sz="4000"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endParaRPr lang="en-US" sz="1800" b="0" dirty="0"/>
          </a:p>
        </p:txBody>
      </p:sp>
    </p:spTree>
    <p:extLst>
      <p:ext uri="{BB962C8B-B14F-4D97-AF65-F5344CB8AC3E}">
        <p14:creationId xmlns:p14="http://schemas.microsoft.com/office/powerpoint/2010/main" val="400653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Content Placeholder 2"/>
          <p:cNvSpPr>
            <a:spLocks noGrp="1"/>
          </p:cNvSpPr>
          <p:nvPr>
            <p:ph idx="1"/>
          </p:nvPr>
        </p:nvSpPr>
        <p:spPr/>
        <p:txBody>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2/28/2024</a:t>
            </a:fld>
            <a:endParaRPr lang="en-US" dirty="0"/>
          </a:p>
        </p:txBody>
      </p:sp>
      <p:sp>
        <p:nvSpPr>
          <p:cNvPr id="5" name="Footer Placeholder 4"/>
          <p:cNvSpPr>
            <a:spLocks noGrp="1"/>
          </p:cNvSpPr>
          <p:nvPr>
            <p:ph type="ftr" sz="quarter" idx="11"/>
          </p:nvPr>
        </p:nvSpPr>
        <p:spPr>
          <a:xfrm>
            <a:off x="1810564" y="6371302"/>
            <a:ext cx="4642338" cy="365125"/>
          </a:xfrm>
        </p:spPr>
        <p:txBody>
          <a:bodyPr/>
          <a:lstStyle/>
          <a:p>
            <a:endParaRPr lang="en-US" dirty="0"/>
          </a:p>
        </p:txBody>
      </p:sp>
      <p:sp>
        <p:nvSpPr>
          <p:cNvPr id="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7" name="Imagem 16" descr="Forma&#10;&#10;Descrição gerada automaticamente com confiança baixa">
            <a:extLst>
              <a:ext uri="{FF2B5EF4-FFF2-40B4-BE49-F238E27FC236}">
                <a16:creationId xmlns:a16="http://schemas.microsoft.com/office/drawing/2014/main" id="{8A046A5C-6722-4DA0-B9BC-1E8C39CDCC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agem 6">
            <a:extLst>
              <a:ext uri="{FF2B5EF4-FFF2-40B4-BE49-F238E27FC236}">
                <a16:creationId xmlns:a16="http://schemas.microsoft.com/office/drawing/2014/main" id="{58D96F58-9681-9DBB-1CEA-9A13C3D3D3AF}"/>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65180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11"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2/28/2024</a:t>
            </a:fld>
            <a:endParaRPr lang="en-US" dirty="0"/>
          </a:p>
        </p:txBody>
      </p:sp>
      <p:sp>
        <p:nvSpPr>
          <p:cNvPr id="15" name="Footer Placeholder 4"/>
          <p:cNvSpPr>
            <a:spLocks noGrp="1"/>
          </p:cNvSpPr>
          <p:nvPr>
            <p:ph type="ftr" sz="quarter" idx="11"/>
          </p:nvPr>
        </p:nvSpPr>
        <p:spPr>
          <a:xfrm>
            <a:off x="1810564" y="6371302"/>
            <a:ext cx="4642338" cy="365125"/>
          </a:xfrm>
        </p:spPr>
        <p:txBody>
          <a:bodyPr/>
          <a:lstStyle/>
          <a:p>
            <a:endParaRPr lang="en-US" dirty="0"/>
          </a:p>
        </p:txBody>
      </p:sp>
      <p:sp>
        <p:nvSpPr>
          <p:cNvPr id="1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8" name="Imagem 17" descr="Forma&#10;&#10;Descrição gerada automaticamente com confiança baixa">
            <a:extLst>
              <a:ext uri="{FF2B5EF4-FFF2-40B4-BE49-F238E27FC236}">
                <a16:creationId xmlns:a16="http://schemas.microsoft.com/office/drawing/2014/main" id="{42121ADD-0891-4BBA-8FC0-4B8EF16FAB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m 3">
            <a:extLst>
              <a:ext uri="{FF2B5EF4-FFF2-40B4-BE49-F238E27FC236}">
                <a16:creationId xmlns:a16="http://schemas.microsoft.com/office/drawing/2014/main" id="{3347F28E-286C-BE0C-0990-CB8A47110328}"/>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59065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Imagem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1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2/28/2024</a:t>
            </a:fld>
            <a:endParaRPr lang="en-US" dirty="0"/>
          </a:p>
        </p:txBody>
      </p:sp>
      <p:sp>
        <p:nvSpPr>
          <p:cNvPr id="18" name="Footer Placeholder 4"/>
          <p:cNvSpPr>
            <a:spLocks noGrp="1"/>
          </p:cNvSpPr>
          <p:nvPr>
            <p:ph type="ftr" sz="quarter" idx="11"/>
          </p:nvPr>
        </p:nvSpPr>
        <p:spPr>
          <a:xfrm>
            <a:off x="1810564" y="6371302"/>
            <a:ext cx="4642338" cy="365125"/>
          </a:xfrm>
        </p:spPr>
        <p:txBody>
          <a:bodyPr/>
          <a:lstStyle/>
          <a:p>
            <a:endParaRPr lang="en-US" dirty="0"/>
          </a:p>
        </p:txBody>
      </p:sp>
      <p:sp>
        <p:nvSpPr>
          <p:cNvPr id="19"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20" name="Imagem 19" descr="Forma&#10;&#10;Descrição gerada automaticamente com confiança baixa">
            <a:extLst>
              <a:ext uri="{FF2B5EF4-FFF2-40B4-BE49-F238E27FC236}">
                <a16:creationId xmlns:a16="http://schemas.microsoft.com/office/drawing/2014/main" id="{250F6763-4380-415F-AED9-EA4E369AD0E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152400"/>
            <a:ext cx="12192000" cy="6858000"/>
          </a:xfrm>
          <a:prstGeom prst="rect">
            <a:avLst/>
          </a:prstGeom>
        </p:spPr>
      </p:pic>
      <p:pic>
        <p:nvPicPr>
          <p:cNvPr id="5" name="Imagem 4">
            <a:extLst>
              <a:ext uri="{FF2B5EF4-FFF2-40B4-BE49-F238E27FC236}">
                <a16:creationId xmlns:a16="http://schemas.microsoft.com/office/drawing/2014/main" id="{749A8695-173C-A61E-583E-9E98F51FA317}"/>
              </a:ext>
            </a:extLst>
          </p:cNvPr>
          <p:cNvPicPr>
            <a:picLocks noChangeAspect="1"/>
          </p:cNvPicPr>
          <p:nvPr userDrawn="1"/>
        </p:nvPicPr>
        <p:blipFill>
          <a:blip r:embed="rId4"/>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4036224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2" name="Imagem 11" descr="Forma&#10;&#10;Descrição gerada automaticamente com confiança baixa">
            <a:extLst>
              <a:ext uri="{FF2B5EF4-FFF2-40B4-BE49-F238E27FC236}">
                <a16:creationId xmlns:a16="http://schemas.microsoft.com/office/drawing/2014/main" id="{8A587248-5859-4845-8723-7E523189F5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2" name="Imagem 1">
            <a:extLst>
              <a:ext uri="{FF2B5EF4-FFF2-40B4-BE49-F238E27FC236}">
                <a16:creationId xmlns:a16="http://schemas.microsoft.com/office/drawing/2014/main" id="{3A62862A-F4B2-9E86-FA20-6BEF002D3C4A}"/>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28409048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rgbClr val="F2F6E4"/>
            </a:gs>
            <a:gs pos="69000">
              <a:srgbClr val="F3FBFF"/>
            </a:gs>
          </a:gsLst>
          <a:path path="circle">
            <a:fillToRect l="100000" t="10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0" tIns="0" rIns="0" bIns="0" rtlCol="0" anchor="b">
            <a:normAutofit/>
          </a:bodyPr>
          <a:lstStyle/>
          <a:p>
            <a:r>
              <a:rPr lang="x-none" dirty="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0" tIns="0" rIns="0" bIns="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2"/>
          </p:nvPr>
        </p:nvSpPr>
        <p:spPr>
          <a:xfrm>
            <a:off x="609600" y="6246206"/>
            <a:ext cx="1016000" cy="365125"/>
          </a:xfrm>
          <a:prstGeom prst="rect">
            <a:avLst/>
          </a:prstGeom>
        </p:spPr>
        <p:txBody>
          <a:bodyPr vert="horz" lIns="91440" tIns="45720" rIns="91440" bIns="45720" rtlCol="0" anchor="ctr"/>
          <a:lstStyle>
            <a:lvl1pPr algn="l">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331DB57C-0CBF-3049-B4D4-DDB653D1F03D}" type="datetimeFigureOut">
              <a:rPr lang="en-US" smtClean="0"/>
              <a:pPr/>
              <a:t>2/28/2024</a:t>
            </a:fld>
            <a:endParaRPr lang="en-US" dirty="0"/>
          </a:p>
        </p:txBody>
      </p:sp>
      <p:sp>
        <p:nvSpPr>
          <p:cNvPr id="5" name="Footer Placeholder 4"/>
          <p:cNvSpPr>
            <a:spLocks noGrp="1"/>
          </p:cNvSpPr>
          <p:nvPr>
            <p:ph type="ftr" sz="quarter" idx="3"/>
          </p:nvPr>
        </p:nvSpPr>
        <p:spPr>
          <a:xfrm>
            <a:off x="1810564" y="6246206"/>
            <a:ext cx="5963139" cy="365125"/>
          </a:xfrm>
          <a:prstGeom prst="rect">
            <a:avLst/>
          </a:prstGeom>
        </p:spPr>
        <p:txBody>
          <a:bodyPr vert="horz" lIns="91440" tIns="45720" rIns="91440" bIns="45720" rtlCol="0" anchor="ctr"/>
          <a:lstStyle>
            <a:lvl1pPr algn="ct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endParaRPr lang="en-US" dirty="0"/>
          </a:p>
        </p:txBody>
      </p:sp>
      <p:sp>
        <p:nvSpPr>
          <p:cNvPr id="6" name="Slide Number Placeholder 5"/>
          <p:cNvSpPr>
            <a:spLocks noGrp="1"/>
          </p:cNvSpPr>
          <p:nvPr>
            <p:ph type="sldNum" sz="quarter" idx="4"/>
          </p:nvPr>
        </p:nvSpPr>
        <p:spPr>
          <a:xfrm>
            <a:off x="7950851" y="6246206"/>
            <a:ext cx="750277" cy="365125"/>
          </a:xfrm>
          <a:prstGeom prst="rect">
            <a:avLst/>
          </a:prstGeom>
        </p:spPr>
        <p:txBody>
          <a:bodyPr vert="horz" lIns="91440" tIns="45720" rIns="91440" bIns="45720" rtlCol="0" anchor="ctr"/>
          <a:lstStyle>
            <a:lvl1pPr algn="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C41A179C-9CFB-5A4D-8467-2F39C5D58140}" type="slidenum">
              <a:rPr lang="en-US" smtClean="0"/>
              <a:pPr/>
              <a:t>‹nº›</a:t>
            </a:fld>
            <a:endParaRPr lang="en-US" dirty="0"/>
          </a:p>
        </p:txBody>
      </p:sp>
    </p:spTree>
    <p:extLst>
      <p:ext uri="{BB962C8B-B14F-4D97-AF65-F5344CB8AC3E}">
        <p14:creationId xmlns:p14="http://schemas.microsoft.com/office/powerpoint/2010/main" val="388014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Lst>
  <p:txStyles>
    <p:title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j-lt"/>
          <a:ea typeface="Segoe UI" panose="020B0502040204020203" pitchFamily="34" charset="0"/>
          <a:cs typeface="Segoe UI" panose="020B0502040204020203"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j-lt"/>
          <a:ea typeface="Segoe UI" panose="020B0502040204020203" pitchFamily="34" charset="0"/>
          <a:cs typeface="Segoe UI" panose="020B0502040204020203"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mj-lt"/>
          <a:ea typeface="Segoe UI" panose="020B0502040204020203" pitchFamily="34" charset="0"/>
          <a:cs typeface="Segoe UI" panose="020B0502040204020203"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BF326FB2-CF0C-4986-BDA3-C89D31CD6AF1}"/>
              </a:ext>
            </a:extLst>
          </p:cNvPr>
          <p:cNvSpPr txBox="1">
            <a:spLocks/>
          </p:cNvSpPr>
          <p:nvPr/>
        </p:nvSpPr>
        <p:spPr>
          <a:xfrm>
            <a:off x="732900" y="2996115"/>
            <a:ext cx="10726195" cy="1463049"/>
          </a:xfrm>
          <a:prstGeom prst="rect">
            <a:avLst/>
          </a:prstGeom>
        </p:spPr>
        <p:txBody>
          <a:bodyPr>
            <a:normAutofit fontScale="97500" lnSpcReduction="10000"/>
          </a:bodyPr>
          <a:lst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a:lstStyle>
          <a:p>
            <a:pPr algn="ctr"/>
            <a:r>
              <a:rPr lang="pt-BR" sz="4800" dirty="0">
                <a:solidFill>
                  <a:srgbClr val="0070C0"/>
                </a:solidFill>
                <a:latin typeface="Calibri Light" panose="020F0302020204030204" pitchFamily="34" charset="0"/>
                <a:cs typeface="Calibri Light" panose="020F0302020204030204" pitchFamily="34" charset="0"/>
              </a:rPr>
              <a:t>Anuário Estatístico de Acidentes do Trabalho Edição 2022</a:t>
            </a:r>
          </a:p>
        </p:txBody>
      </p:sp>
      <p:sp>
        <p:nvSpPr>
          <p:cNvPr id="3" name="Retângulo 2">
            <a:extLst>
              <a:ext uri="{FF2B5EF4-FFF2-40B4-BE49-F238E27FC236}">
                <a16:creationId xmlns:a16="http://schemas.microsoft.com/office/drawing/2014/main" id="{526D86F6-2DE5-4030-A719-A3DE7CCD2331}"/>
              </a:ext>
            </a:extLst>
          </p:cNvPr>
          <p:cNvSpPr/>
          <p:nvPr/>
        </p:nvSpPr>
        <p:spPr>
          <a:xfrm>
            <a:off x="0" y="5601447"/>
            <a:ext cx="9484468" cy="1144288"/>
          </a:xfrm>
          <a:prstGeom prst="rect">
            <a:avLst/>
          </a:prstGeom>
        </p:spPr>
        <p:txBody>
          <a:bodyPr wrap="square">
            <a:spAutoFit/>
          </a:bodyPr>
          <a:lstStyle/>
          <a:p>
            <a:pPr>
              <a:lnSpc>
                <a:spcPts val="2800"/>
              </a:lnSpc>
            </a:pPr>
            <a:r>
              <a:rPr lang="pt-BR" sz="3200" dirty="0">
                <a:solidFill>
                  <a:schemeClr val="accent1">
                    <a:lumMod val="75000"/>
                  </a:schemeClr>
                </a:solidFill>
                <a:latin typeface="Eras Demi ITC" panose="020B0805030504020804" pitchFamily="34" charset="0"/>
              </a:rPr>
              <a:t>Secretaria de Regime Geral de Previdência Social</a:t>
            </a:r>
          </a:p>
          <a:p>
            <a:pPr>
              <a:lnSpc>
                <a:spcPts val="2800"/>
              </a:lnSpc>
            </a:pPr>
            <a:r>
              <a:rPr lang="pt-BR" sz="2400" dirty="0">
                <a:solidFill>
                  <a:schemeClr val="accent1">
                    <a:lumMod val="75000"/>
                  </a:schemeClr>
                </a:solidFill>
                <a:latin typeface="Eras Demi ITC" panose="020B0805030504020804" pitchFamily="34" charset="0"/>
              </a:rPr>
              <a:t>Departamento de Políticas de Saúde e Segurança Ocupacional</a:t>
            </a:r>
          </a:p>
          <a:p>
            <a:pPr>
              <a:lnSpc>
                <a:spcPts val="2800"/>
              </a:lnSpc>
            </a:pPr>
            <a:r>
              <a:rPr lang="pt-BR" sz="2000" dirty="0">
                <a:solidFill>
                  <a:schemeClr val="accent1">
                    <a:lumMod val="75000"/>
                  </a:schemeClr>
                </a:solidFill>
                <a:latin typeface="Eras Demi ITC" panose="020B0805030504020804" pitchFamily="34" charset="0"/>
              </a:rPr>
              <a:t>Coordenação-Geral de Monitoramento de Benefícios por Incapacidade</a:t>
            </a:r>
          </a:p>
        </p:txBody>
      </p:sp>
      <p:pic>
        <p:nvPicPr>
          <p:cNvPr id="2" name="Imagem 1">
            <a:extLst>
              <a:ext uri="{FF2B5EF4-FFF2-40B4-BE49-F238E27FC236}">
                <a16:creationId xmlns:a16="http://schemas.microsoft.com/office/drawing/2014/main" id="{1E305529-9CC1-3222-61D5-82E930503FFD}"/>
              </a:ext>
            </a:extLst>
          </p:cNvPr>
          <p:cNvPicPr>
            <a:picLocks noChangeAspect="1"/>
          </p:cNvPicPr>
          <p:nvPr/>
        </p:nvPicPr>
        <p:blipFill>
          <a:blip r:embed="rId2"/>
          <a:stretch>
            <a:fillRect/>
          </a:stretch>
        </p:blipFill>
        <p:spPr>
          <a:xfrm>
            <a:off x="1190705" y="684409"/>
            <a:ext cx="9810587" cy="1169423"/>
          </a:xfrm>
          <a:prstGeom prst="rect">
            <a:avLst/>
          </a:prstGeom>
        </p:spPr>
      </p:pic>
    </p:spTree>
    <p:extLst>
      <p:ext uri="{BB962C8B-B14F-4D97-AF65-F5344CB8AC3E}">
        <p14:creationId xmlns:p14="http://schemas.microsoft.com/office/powerpoint/2010/main" val="3574200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2012 a 2022</a:t>
            </a:r>
          </a:p>
        </p:txBody>
      </p:sp>
      <p:pic>
        <p:nvPicPr>
          <p:cNvPr id="2" name="Imagem 1">
            <a:extLst>
              <a:ext uri="{FF2B5EF4-FFF2-40B4-BE49-F238E27FC236}">
                <a16:creationId xmlns:a16="http://schemas.microsoft.com/office/drawing/2014/main" id="{A913D945-4F74-D135-2FE8-5DF8B7213B0E}"/>
              </a:ext>
            </a:extLst>
          </p:cNvPr>
          <p:cNvPicPr>
            <a:picLocks noChangeAspect="1"/>
          </p:cNvPicPr>
          <p:nvPr/>
        </p:nvPicPr>
        <p:blipFill>
          <a:blip r:embed="rId3"/>
          <a:stretch>
            <a:fillRect/>
          </a:stretch>
        </p:blipFill>
        <p:spPr>
          <a:xfrm>
            <a:off x="1753138" y="1033542"/>
            <a:ext cx="8685724" cy="5421033"/>
          </a:xfrm>
          <a:prstGeom prst="rect">
            <a:avLst/>
          </a:prstGeom>
        </p:spPr>
      </p:pic>
    </p:spTree>
    <p:extLst>
      <p:ext uri="{BB962C8B-B14F-4D97-AF65-F5344CB8AC3E}">
        <p14:creationId xmlns:p14="http://schemas.microsoft.com/office/powerpoint/2010/main" val="2442105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2012 a 2022</a:t>
            </a:r>
          </a:p>
        </p:txBody>
      </p:sp>
      <p:pic>
        <p:nvPicPr>
          <p:cNvPr id="4" name="Imagem 3">
            <a:extLst>
              <a:ext uri="{FF2B5EF4-FFF2-40B4-BE49-F238E27FC236}">
                <a16:creationId xmlns:a16="http://schemas.microsoft.com/office/drawing/2014/main" id="{447516AB-8EA8-F2A6-494D-3D3964594BDD}"/>
              </a:ext>
            </a:extLst>
          </p:cNvPr>
          <p:cNvPicPr>
            <a:picLocks noChangeAspect="1"/>
          </p:cNvPicPr>
          <p:nvPr/>
        </p:nvPicPr>
        <p:blipFill>
          <a:blip r:embed="rId3"/>
          <a:stretch>
            <a:fillRect/>
          </a:stretch>
        </p:blipFill>
        <p:spPr>
          <a:xfrm>
            <a:off x="1747651" y="993785"/>
            <a:ext cx="8696697" cy="5421033"/>
          </a:xfrm>
          <a:prstGeom prst="rect">
            <a:avLst/>
          </a:prstGeom>
        </p:spPr>
      </p:pic>
    </p:spTree>
    <p:extLst>
      <p:ext uri="{BB962C8B-B14F-4D97-AF65-F5344CB8AC3E}">
        <p14:creationId xmlns:p14="http://schemas.microsoft.com/office/powerpoint/2010/main" val="3178118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2020 a 2022</a:t>
            </a:r>
          </a:p>
        </p:txBody>
      </p:sp>
      <p:pic>
        <p:nvPicPr>
          <p:cNvPr id="3" name="Imagem 2">
            <a:extLst>
              <a:ext uri="{FF2B5EF4-FFF2-40B4-BE49-F238E27FC236}">
                <a16:creationId xmlns:a16="http://schemas.microsoft.com/office/drawing/2014/main" id="{71F7E700-1818-D26F-FC8D-E3A1DFC685DD}"/>
              </a:ext>
            </a:extLst>
          </p:cNvPr>
          <p:cNvPicPr>
            <a:picLocks noChangeAspect="1"/>
          </p:cNvPicPr>
          <p:nvPr/>
        </p:nvPicPr>
        <p:blipFill>
          <a:blip r:embed="rId3"/>
          <a:stretch>
            <a:fillRect/>
          </a:stretch>
        </p:blipFill>
        <p:spPr>
          <a:xfrm>
            <a:off x="1750394" y="1010614"/>
            <a:ext cx="8691211" cy="5426520"/>
          </a:xfrm>
          <a:prstGeom prst="rect">
            <a:avLst/>
          </a:prstGeom>
        </p:spPr>
      </p:pic>
    </p:spTree>
    <p:extLst>
      <p:ext uri="{BB962C8B-B14F-4D97-AF65-F5344CB8AC3E}">
        <p14:creationId xmlns:p14="http://schemas.microsoft.com/office/powerpoint/2010/main" val="2434229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68834" y="1031381"/>
            <a:ext cx="2483482" cy="507976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As atividades de atendimento hospitalar responderam por 10,5% do total de acidentes em 2022, sendo 11,4% dentre os com CAT registrada.</a:t>
            </a:r>
          </a:p>
          <a:p>
            <a:pPr>
              <a:spcAft>
                <a:spcPts val="1200"/>
              </a:spcAft>
              <a:defRPr/>
            </a:pPr>
            <a:endParaRPr lang="pt-BR" altLang="pt-BR" sz="2000" dirty="0">
              <a:solidFill>
                <a:schemeClr val="accent1">
                  <a:lumMod val="75000"/>
                </a:schemeClr>
              </a:solidFill>
              <a:latin typeface="Calibri" panose="020F0502020204030204" pitchFamily="34" charset="0"/>
            </a:endParaRPr>
          </a:p>
          <a:p>
            <a:pPr>
              <a:spcAft>
                <a:spcPts val="1200"/>
              </a:spcAft>
              <a:defRPr/>
            </a:pPr>
            <a:r>
              <a:rPr lang="pt-BR" altLang="pt-BR" sz="2000" dirty="0">
                <a:solidFill>
                  <a:schemeClr val="accent1">
                    <a:lumMod val="75000"/>
                  </a:schemeClr>
                </a:solidFill>
                <a:latin typeface="Calibri" panose="020F0502020204030204" pitchFamily="34" charset="0"/>
              </a:rPr>
              <a:t>As 10 atividades com maior número de casos responderam por 29,1% do total de acidentes em 2022.</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CNAE – 2022</a:t>
            </a:r>
          </a:p>
        </p:txBody>
      </p:sp>
      <p:graphicFrame>
        <p:nvGraphicFramePr>
          <p:cNvPr id="2" name="Tabela 1">
            <a:extLst>
              <a:ext uri="{FF2B5EF4-FFF2-40B4-BE49-F238E27FC236}">
                <a16:creationId xmlns:a16="http://schemas.microsoft.com/office/drawing/2014/main" id="{4DFA4AC8-EEC7-F308-15E7-F1B628137CF3}"/>
              </a:ext>
            </a:extLst>
          </p:cNvPr>
          <p:cNvGraphicFramePr>
            <a:graphicFrameLocks noGrp="1"/>
          </p:cNvGraphicFramePr>
          <p:nvPr>
            <p:extLst>
              <p:ext uri="{D42A27DB-BD31-4B8C-83A1-F6EECF244321}">
                <p14:modId xmlns:p14="http://schemas.microsoft.com/office/powerpoint/2010/main" val="2424706952"/>
              </p:ext>
            </p:extLst>
          </p:nvPr>
        </p:nvGraphicFramePr>
        <p:xfrm>
          <a:off x="239684" y="1031381"/>
          <a:ext cx="9060506" cy="5268750"/>
        </p:xfrm>
        <a:graphic>
          <a:graphicData uri="http://schemas.openxmlformats.org/drawingml/2006/table">
            <a:tbl>
              <a:tblPr/>
              <a:tblGrid>
                <a:gridCol w="4338874">
                  <a:extLst>
                    <a:ext uri="{9D8B030D-6E8A-4147-A177-3AD203B41FA5}">
                      <a16:colId xmlns:a16="http://schemas.microsoft.com/office/drawing/2014/main" val="1041969406"/>
                    </a:ext>
                  </a:extLst>
                </a:gridCol>
                <a:gridCol w="783043">
                  <a:extLst>
                    <a:ext uri="{9D8B030D-6E8A-4147-A177-3AD203B41FA5}">
                      <a16:colId xmlns:a16="http://schemas.microsoft.com/office/drawing/2014/main" val="1035717937"/>
                    </a:ext>
                  </a:extLst>
                </a:gridCol>
                <a:gridCol w="783043">
                  <a:extLst>
                    <a:ext uri="{9D8B030D-6E8A-4147-A177-3AD203B41FA5}">
                      <a16:colId xmlns:a16="http://schemas.microsoft.com/office/drawing/2014/main" val="2273410668"/>
                    </a:ext>
                  </a:extLst>
                </a:gridCol>
                <a:gridCol w="783043">
                  <a:extLst>
                    <a:ext uri="{9D8B030D-6E8A-4147-A177-3AD203B41FA5}">
                      <a16:colId xmlns:a16="http://schemas.microsoft.com/office/drawing/2014/main" val="3631278374"/>
                    </a:ext>
                  </a:extLst>
                </a:gridCol>
                <a:gridCol w="783043">
                  <a:extLst>
                    <a:ext uri="{9D8B030D-6E8A-4147-A177-3AD203B41FA5}">
                      <a16:colId xmlns:a16="http://schemas.microsoft.com/office/drawing/2014/main" val="1803434660"/>
                    </a:ext>
                  </a:extLst>
                </a:gridCol>
                <a:gridCol w="783043">
                  <a:extLst>
                    <a:ext uri="{9D8B030D-6E8A-4147-A177-3AD203B41FA5}">
                      <a16:colId xmlns:a16="http://schemas.microsoft.com/office/drawing/2014/main" val="368210755"/>
                    </a:ext>
                  </a:extLst>
                </a:gridCol>
                <a:gridCol w="806417">
                  <a:extLst>
                    <a:ext uri="{9D8B030D-6E8A-4147-A177-3AD203B41FA5}">
                      <a16:colId xmlns:a16="http://schemas.microsoft.com/office/drawing/2014/main" val="1272722323"/>
                    </a:ext>
                  </a:extLst>
                </a:gridCol>
              </a:tblGrid>
              <a:tr h="0">
                <a:tc gridSpan="7">
                  <a:txBody>
                    <a:bodyPr/>
                    <a:lstStyle/>
                    <a:p>
                      <a:pPr algn="l" fontAlgn="ctr"/>
                      <a:r>
                        <a:rPr lang="pt-BR" sz="2000" b="1" i="0" u="none" strike="noStrike" dirty="0">
                          <a:solidFill>
                            <a:srgbClr val="000000"/>
                          </a:solidFill>
                          <a:effectLst/>
                          <a:latin typeface="Calibri" panose="020F0502020204030204" pitchFamily="34" charset="0"/>
                        </a:rPr>
                        <a:t>Total de Acidentes do Trabalho por CNAE - 10 Maiores Ocorrências - 2022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endParaRPr lang="pt-BR" sz="1200" b="0" i="0" u="none" strike="noStrike" dirty="0">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92927976"/>
                  </a:ext>
                </a:extLst>
              </a:tr>
              <a:tr h="197690">
                <a:tc rowSpan="2">
                  <a:txBody>
                    <a:bodyPr/>
                    <a:lstStyle/>
                    <a:p>
                      <a:pPr algn="ctr" fontAlgn="ctr"/>
                      <a:r>
                        <a:rPr lang="pt-BR" sz="1200" b="0" i="0" u="none" strike="noStrike" dirty="0">
                          <a:solidFill>
                            <a:srgbClr val="000000"/>
                          </a:solidFill>
                          <a:effectLst/>
                          <a:latin typeface="Calibri" panose="020F0502020204030204" pitchFamily="34" charset="0"/>
                        </a:rPr>
                        <a:t>Ano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algn="ctr" fontAlgn="ctr"/>
                      <a:r>
                        <a:rPr lang="pt-BR" sz="1200" b="0" i="0" u="none" strike="noStrike">
                          <a:solidFill>
                            <a:srgbClr val="000000"/>
                          </a:solidFill>
                          <a:effectLst/>
                          <a:latin typeface="Calibri" panose="020F0502020204030204" pitchFamily="34" charset="0"/>
                        </a:rPr>
                        <a:t>Total</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algn="ctr" fontAlgn="b"/>
                      <a:r>
                        <a:rPr lang="pt-BR" sz="1200" b="0" i="0" u="none" strike="noStrike">
                          <a:solidFill>
                            <a:srgbClr val="000000"/>
                          </a:solidFill>
                          <a:effectLst/>
                          <a:latin typeface="Calibri" panose="020F0502020204030204" pitchFamily="34" charset="0"/>
                        </a:rPr>
                        <a:t>Com CAT</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200" b="0" i="0" u="none" strike="noStrike">
                          <a:solidFill>
                            <a:srgbClr val="000000"/>
                          </a:solidFill>
                          <a:effectLst/>
                          <a:latin typeface="Calibri" panose="020F0502020204030204" pitchFamily="34" charset="0"/>
                        </a:rPr>
                        <a:t>Sem CAT</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95617009"/>
                  </a:ext>
                </a:extLst>
              </a:tr>
              <a:tr h="395380">
                <a:tc vMerge="1">
                  <a:txBody>
                    <a:bodyPr/>
                    <a:lstStyle/>
                    <a:p>
                      <a:endParaRPr lang="pt-BR"/>
                    </a:p>
                  </a:txBody>
                  <a:tcPr/>
                </a:tc>
                <a:tc vMerge="1">
                  <a:txBody>
                    <a:bodyPr/>
                    <a:lstStyle/>
                    <a:p>
                      <a:endParaRPr lang="pt-BR"/>
                    </a:p>
                  </a:txBody>
                  <a:tcPr/>
                </a:tc>
                <a:tc>
                  <a:txBody>
                    <a:bodyPr/>
                    <a:lstStyle/>
                    <a:p>
                      <a:pPr algn="ctr" fontAlgn="ctr"/>
                      <a:r>
                        <a:rPr lang="pt-BR" sz="1200" b="0" i="0" u="none" strike="noStrike">
                          <a:solidFill>
                            <a:srgbClr val="000000"/>
                          </a:solidFill>
                          <a:effectLst/>
                          <a:latin typeface="Calibri" panose="020F0502020204030204" pitchFamily="34" charset="0"/>
                        </a:rPr>
                        <a:t>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Típico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Trajeto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200" b="0" i="0" u="none" strike="noStrike">
                          <a:solidFill>
                            <a:srgbClr val="000000"/>
                          </a:solidFill>
                          <a:effectLst/>
                          <a:latin typeface="Calibri" panose="020F0502020204030204" pitchFamily="34" charset="0"/>
                        </a:rPr>
                        <a:t>Doença do Trabalho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pt-BR"/>
                    </a:p>
                  </a:txBody>
                  <a:tcPr/>
                </a:tc>
                <a:extLst>
                  <a:ext uri="{0D108BD9-81ED-4DB2-BD59-A6C34878D82A}">
                    <a16:rowId xmlns:a16="http://schemas.microsoft.com/office/drawing/2014/main" val="3313005116"/>
                  </a:ext>
                </a:extLst>
              </a:tr>
              <a:tr h="318694">
                <a:tc>
                  <a:txBody>
                    <a:bodyPr/>
                    <a:lstStyle/>
                    <a:p>
                      <a:pPr algn="l" fontAlgn="ctr"/>
                      <a:r>
                        <a:rPr lang="pt-BR" sz="1200" b="1" i="0" u="none" strike="noStrike" dirty="0">
                          <a:solidFill>
                            <a:srgbClr val="000000"/>
                          </a:solidFill>
                          <a:effectLst/>
                          <a:latin typeface="Calibri" panose="020F0502020204030204" pitchFamily="34" charset="0"/>
                        </a:rPr>
                        <a:t>TOTAL GERAL</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648.366</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571.848</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418.684</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125.505</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27.659</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1" i="0" u="none" strike="noStrike" dirty="0">
                          <a:solidFill>
                            <a:srgbClr val="000000"/>
                          </a:solidFill>
                          <a:effectLst/>
                          <a:latin typeface="Calibri" panose="020F0502020204030204" pitchFamily="34" charset="0"/>
                        </a:rPr>
                        <a:t>76.518</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2720543413"/>
                  </a:ext>
                </a:extLst>
              </a:tr>
              <a:tr h="318694">
                <a:tc>
                  <a:txBody>
                    <a:bodyPr/>
                    <a:lstStyle/>
                    <a:p>
                      <a:pPr algn="l" fontAlgn="ctr"/>
                      <a:r>
                        <a:rPr lang="pt-BR" sz="1200" b="0" i="0" u="none" strike="noStrike" dirty="0">
                          <a:solidFill>
                            <a:srgbClr val="000000"/>
                          </a:solidFill>
                          <a:effectLst/>
                          <a:latin typeface="Calibri" panose="020F0502020204030204" pitchFamily="34" charset="0"/>
                        </a:rPr>
                        <a:t>8610 - Atividades de atendimento hospitalar</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67.909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64.980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45.769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10.557</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8.654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2.929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19419675"/>
                  </a:ext>
                </a:extLst>
              </a:tr>
              <a:tr h="424394">
                <a:tc>
                  <a:txBody>
                    <a:bodyPr/>
                    <a:lstStyle/>
                    <a:p>
                      <a:pPr algn="l" fontAlgn="ctr"/>
                      <a:r>
                        <a:rPr lang="pt-BR" sz="1200" b="0" i="0" u="none" strike="noStrike">
                          <a:solidFill>
                            <a:srgbClr val="000000"/>
                          </a:solidFill>
                          <a:effectLst/>
                          <a:latin typeface="Calibri" panose="020F0502020204030204" pitchFamily="34" charset="0"/>
                        </a:rPr>
                        <a:t>4711 - Comércio varejista de mercadorias em geral, com predominância de produtos alimentícios - hipermercados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24.050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21.694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16.495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5.044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155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2.356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681918665"/>
                  </a:ext>
                </a:extLst>
              </a:tr>
              <a:tr h="318694">
                <a:tc>
                  <a:txBody>
                    <a:bodyPr/>
                    <a:lstStyle/>
                    <a:p>
                      <a:pPr algn="l" fontAlgn="ctr"/>
                      <a:r>
                        <a:rPr lang="pt-BR" sz="1200" b="0" i="0" u="none" strike="noStrike" dirty="0">
                          <a:solidFill>
                            <a:srgbClr val="000000"/>
                          </a:solidFill>
                          <a:effectLst/>
                          <a:latin typeface="Calibri" panose="020F0502020204030204" pitchFamily="34" charset="0"/>
                        </a:rPr>
                        <a:t>8411 - Administração pública em geral</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18.419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15.303</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9.963</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2.989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2.351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3.116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874978687"/>
                  </a:ext>
                </a:extLst>
              </a:tr>
              <a:tr h="318694">
                <a:tc>
                  <a:txBody>
                    <a:bodyPr/>
                    <a:lstStyle/>
                    <a:p>
                      <a:pPr algn="l" fontAlgn="ctr"/>
                      <a:r>
                        <a:rPr lang="pt-BR" sz="1200" b="0" i="0" u="none" strike="noStrike">
                          <a:solidFill>
                            <a:srgbClr val="000000"/>
                          </a:solidFill>
                          <a:effectLst/>
                          <a:latin typeface="Calibri" panose="020F0502020204030204" pitchFamily="34" charset="0"/>
                        </a:rPr>
                        <a:t>4930 - Transporte rodoviário de carga</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17.540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15.675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11.786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3.718</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171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1.865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396221370"/>
                  </a:ext>
                </a:extLst>
              </a:tr>
              <a:tr h="318694">
                <a:tc>
                  <a:txBody>
                    <a:bodyPr/>
                    <a:lstStyle/>
                    <a:p>
                      <a:pPr algn="l" fontAlgn="ctr"/>
                      <a:r>
                        <a:rPr lang="pt-BR" sz="1200" b="0" i="0" u="none" strike="noStrike" dirty="0">
                          <a:solidFill>
                            <a:srgbClr val="000000"/>
                          </a:solidFill>
                          <a:effectLst/>
                          <a:latin typeface="Calibri" panose="020F0502020204030204" pitchFamily="34" charset="0"/>
                        </a:rPr>
                        <a:t>1012 - Abate de suínos, aves e outros pequenos animais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13.785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12.312</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10.524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1.466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322</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1.473</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688823584"/>
                  </a:ext>
                </a:extLst>
              </a:tr>
              <a:tr h="318694">
                <a:tc>
                  <a:txBody>
                    <a:bodyPr/>
                    <a:lstStyle/>
                    <a:p>
                      <a:pPr algn="l" fontAlgn="ctr"/>
                      <a:r>
                        <a:rPr lang="pt-BR" sz="1200" b="0" i="0" u="none" strike="noStrike" dirty="0">
                          <a:solidFill>
                            <a:srgbClr val="000000"/>
                          </a:solidFill>
                          <a:effectLst/>
                          <a:latin typeface="Calibri" panose="020F0502020204030204" pitchFamily="34" charset="0"/>
                        </a:rPr>
                        <a:t>4120 - Construção de edifícios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13.356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11.922</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10.129</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1.697</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96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1.434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705191510"/>
                  </a:ext>
                </a:extLst>
              </a:tr>
              <a:tr h="424394">
                <a:tc>
                  <a:txBody>
                    <a:bodyPr/>
                    <a:lstStyle/>
                    <a:p>
                      <a:pPr algn="l" fontAlgn="ctr"/>
                      <a:r>
                        <a:rPr lang="pt-BR" sz="1200" b="0" i="0" u="none" strike="noStrike" dirty="0">
                          <a:solidFill>
                            <a:srgbClr val="000000"/>
                          </a:solidFill>
                          <a:effectLst/>
                          <a:latin typeface="Calibri" panose="020F0502020204030204" pitchFamily="34" charset="0"/>
                        </a:rPr>
                        <a:t>5611 - Restaurantes e outros estabelecimentos de serviços de alimentação e bebidas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10.717</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10.242</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7.206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2.844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192</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475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4164786665"/>
                  </a:ext>
                </a:extLst>
              </a:tr>
              <a:tr h="424394">
                <a:tc>
                  <a:txBody>
                    <a:bodyPr/>
                    <a:lstStyle/>
                    <a:p>
                      <a:pPr algn="l" fontAlgn="ctr"/>
                      <a:r>
                        <a:rPr lang="pt-BR" sz="1200" b="0" i="0" u="none" strike="noStrike" dirty="0">
                          <a:solidFill>
                            <a:srgbClr val="000000"/>
                          </a:solidFill>
                          <a:effectLst/>
                          <a:latin typeface="Calibri" panose="020F0502020204030204" pitchFamily="34" charset="0"/>
                        </a:rPr>
                        <a:t>8630 - Atividades de atenção ambulatorial executadas por médicos e odontólogos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7.915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7.660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4.300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1.880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1.480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255</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916551803"/>
                  </a:ext>
                </a:extLst>
              </a:tr>
              <a:tr h="395380">
                <a:tc>
                  <a:txBody>
                    <a:bodyPr/>
                    <a:lstStyle/>
                    <a:p>
                      <a:pPr algn="l" fontAlgn="ctr"/>
                      <a:r>
                        <a:rPr lang="pt-BR" sz="1200" b="0" i="0" u="none" strike="noStrike" dirty="0">
                          <a:solidFill>
                            <a:srgbClr val="000000"/>
                          </a:solidFill>
                          <a:effectLst/>
                          <a:latin typeface="Calibri" panose="020F0502020204030204" pitchFamily="34" charset="0"/>
                        </a:rPr>
                        <a:t>8640 - Atividades de serviços de complementação diagnóstica e terapêutica</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7.560</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7.386</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4.211</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1.777</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1.398</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174</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extLst>
                  <a:ext uri="{0D108BD9-81ED-4DB2-BD59-A6C34878D82A}">
                    <a16:rowId xmlns:a16="http://schemas.microsoft.com/office/drawing/2014/main" val="3327196381"/>
                  </a:ext>
                </a:extLst>
              </a:tr>
              <a:tr h="424394">
                <a:tc>
                  <a:txBody>
                    <a:bodyPr/>
                    <a:lstStyle/>
                    <a:p>
                      <a:pPr algn="l" fontAlgn="ctr"/>
                      <a:r>
                        <a:rPr lang="pt-BR" sz="1200" b="0" i="0" u="none" strike="noStrike" dirty="0">
                          <a:solidFill>
                            <a:srgbClr val="000000"/>
                          </a:solidFill>
                          <a:effectLst/>
                          <a:latin typeface="Calibri" panose="020F0502020204030204" pitchFamily="34" charset="0"/>
                        </a:rPr>
                        <a:t>3811 - Coleta de resíduos não-perigosos</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7.555</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7.009</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6.094</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784</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131</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Calibri" panose="020F0502020204030204" pitchFamily="34" charset="0"/>
                        </a:rPr>
                        <a:t>546</a:t>
                      </a:r>
                    </a:p>
                  </a:txBody>
                  <a:tcPr marL="0" marR="0" marT="0" marB="0" anchor="ctr">
                    <a:lnL>
                      <a:noFill/>
                    </a:lnL>
                    <a:lnR>
                      <a:noFill/>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87743867"/>
                  </a:ext>
                </a:extLst>
              </a:tr>
              <a:tr h="169147">
                <a:tc>
                  <a:txBody>
                    <a:bodyPr/>
                    <a:lstStyle/>
                    <a:p>
                      <a:pPr algn="l" fontAlgn="ctr"/>
                      <a:r>
                        <a:rPr lang="pt-BR" sz="900" b="0" i="0" u="none" strike="noStrike" dirty="0">
                          <a:solidFill>
                            <a:srgbClr val="000000"/>
                          </a:solidFill>
                          <a:effectLst/>
                          <a:latin typeface="Calibri" panose="020F0502020204030204" pitchFamily="34" charset="0"/>
                        </a:rPr>
                        <a:t>Fonte: AEAT 2022; Elaboração: CGMBI/DPSSO/SRGPS-MPS.</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1200" b="0" i="0" u="none" strike="noStrike">
                          <a:solidFill>
                            <a:srgbClr val="000000"/>
                          </a:solidFill>
                          <a:effectLst/>
                          <a:latin typeface="Calibri" panose="020F0502020204030204"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1362327"/>
                  </a:ext>
                </a:extLst>
              </a:tr>
              <a:tr h="128310">
                <a:tc>
                  <a:txBody>
                    <a:bodyPr/>
                    <a:lstStyle/>
                    <a:p>
                      <a:pPr algn="l" fontAlgn="ctr"/>
                      <a:r>
                        <a:rPr lang="pt-BR" sz="900" b="0" i="0" u="none" strike="noStrike" dirty="0">
                          <a:solidFill>
                            <a:srgbClr val="000000"/>
                          </a:solidFill>
                          <a:effectLst/>
                          <a:latin typeface="Calibri" panose="020F0502020204030204" pitchFamily="34" charset="0"/>
                        </a:rPr>
                        <a:t>[1] Dados de 2022 sujeitos a revisão posterior</a:t>
                      </a:r>
                    </a:p>
                  </a:txBody>
                  <a:tcPr marL="0" marR="0" marT="0" marB="0" anchor="ctr">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1200" b="0" i="0" u="none" strike="noStrike" dirty="0">
                          <a:solidFill>
                            <a:srgbClr val="000000"/>
                          </a:solidFill>
                          <a:effectLst/>
                          <a:latin typeface="Calibri" panose="020F0502020204030204"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993720931"/>
                  </a:ext>
                </a:extLst>
              </a:tr>
            </a:tbl>
          </a:graphicData>
        </a:graphic>
      </p:graphicFrame>
    </p:spTree>
    <p:extLst>
      <p:ext uri="{BB962C8B-B14F-4D97-AF65-F5344CB8AC3E}">
        <p14:creationId xmlns:p14="http://schemas.microsoft.com/office/powerpoint/2010/main" val="1751811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33072" y="1232771"/>
            <a:ext cx="2346960" cy="396632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lnSpcReduction="10000"/>
          </a:bodyPr>
          <a:lstStyle/>
          <a:p>
            <a:pPr>
              <a:spcAft>
                <a:spcPts val="1200"/>
              </a:spcAft>
              <a:defRPr/>
            </a:pPr>
            <a:r>
              <a:rPr lang="pt-BR" altLang="pt-BR" sz="2000" dirty="0">
                <a:solidFill>
                  <a:schemeClr val="accent1">
                    <a:lumMod val="75000"/>
                  </a:schemeClr>
                </a:solidFill>
                <a:latin typeface="Calibri" panose="020F0502020204030204" pitchFamily="34" charset="0"/>
              </a:rPr>
              <a:t>A ocorrência de acidentes do trabalho entre as mulheres é inferior à dos homens tanto em termos absolutos como em termos relativos.</a:t>
            </a:r>
          </a:p>
          <a:p>
            <a:pPr>
              <a:spcAft>
                <a:spcPts val="1200"/>
              </a:spcAft>
              <a:defRPr/>
            </a:pPr>
            <a:r>
              <a:rPr lang="pt-BR" altLang="pt-BR" sz="2000" dirty="0">
                <a:solidFill>
                  <a:schemeClr val="accent1">
                    <a:lumMod val="75000"/>
                  </a:schemeClr>
                </a:solidFill>
                <a:latin typeface="Calibri" panose="020F0502020204030204" pitchFamily="34" charset="0"/>
              </a:rPr>
              <a:t>Por outro lado, apresenta taxa de crescimento de acidentes do trabalho superior à dos homens.</a:t>
            </a:r>
          </a:p>
        </p:txBody>
      </p:sp>
      <p:graphicFrame>
        <p:nvGraphicFramePr>
          <p:cNvPr id="4" name="Tabela 3">
            <a:extLst>
              <a:ext uri="{FF2B5EF4-FFF2-40B4-BE49-F238E27FC236}">
                <a16:creationId xmlns:a16="http://schemas.microsoft.com/office/drawing/2014/main" id="{B707672B-5AAA-4854-B1C7-9E57DFD65213}"/>
              </a:ext>
            </a:extLst>
          </p:cNvPr>
          <p:cNvGraphicFramePr>
            <a:graphicFrameLocks noGrp="1"/>
          </p:cNvGraphicFramePr>
          <p:nvPr>
            <p:extLst>
              <p:ext uri="{D42A27DB-BD31-4B8C-83A1-F6EECF244321}">
                <p14:modId xmlns:p14="http://schemas.microsoft.com/office/powerpoint/2010/main" val="2833130466"/>
              </p:ext>
            </p:extLst>
          </p:nvPr>
        </p:nvGraphicFramePr>
        <p:xfrm>
          <a:off x="497840" y="1232772"/>
          <a:ext cx="8543925" cy="3966328"/>
        </p:xfrm>
        <a:graphic>
          <a:graphicData uri="http://schemas.openxmlformats.org/drawingml/2006/table">
            <a:tbl>
              <a:tblPr/>
              <a:tblGrid>
                <a:gridCol w="1708785">
                  <a:extLst>
                    <a:ext uri="{9D8B030D-6E8A-4147-A177-3AD203B41FA5}">
                      <a16:colId xmlns:a16="http://schemas.microsoft.com/office/drawing/2014/main" val="4150647311"/>
                    </a:ext>
                  </a:extLst>
                </a:gridCol>
                <a:gridCol w="1708785">
                  <a:extLst>
                    <a:ext uri="{9D8B030D-6E8A-4147-A177-3AD203B41FA5}">
                      <a16:colId xmlns:a16="http://schemas.microsoft.com/office/drawing/2014/main" val="10434267"/>
                    </a:ext>
                  </a:extLst>
                </a:gridCol>
                <a:gridCol w="1708785">
                  <a:extLst>
                    <a:ext uri="{9D8B030D-6E8A-4147-A177-3AD203B41FA5}">
                      <a16:colId xmlns:a16="http://schemas.microsoft.com/office/drawing/2014/main" val="3547349397"/>
                    </a:ext>
                  </a:extLst>
                </a:gridCol>
                <a:gridCol w="1708785">
                  <a:extLst>
                    <a:ext uri="{9D8B030D-6E8A-4147-A177-3AD203B41FA5}">
                      <a16:colId xmlns:a16="http://schemas.microsoft.com/office/drawing/2014/main" val="1278851868"/>
                    </a:ext>
                  </a:extLst>
                </a:gridCol>
                <a:gridCol w="1708785">
                  <a:extLst>
                    <a:ext uri="{9D8B030D-6E8A-4147-A177-3AD203B41FA5}">
                      <a16:colId xmlns:a16="http://schemas.microsoft.com/office/drawing/2014/main" val="2692637546"/>
                    </a:ext>
                  </a:extLst>
                </a:gridCol>
              </a:tblGrid>
              <a:tr h="614027">
                <a:tc gridSpan="5">
                  <a:txBody>
                    <a:bodyPr/>
                    <a:lstStyle/>
                    <a:p>
                      <a:pPr algn="l" fontAlgn="ctr"/>
                      <a:r>
                        <a:rPr lang="pt-BR" sz="2400" b="1" i="0" u="none" strike="noStrike" dirty="0">
                          <a:solidFill>
                            <a:srgbClr val="000000"/>
                          </a:solidFill>
                          <a:effectLst/>
                          <a:latin typeface="Calibri" panose="020F0502020204030204" pitchFamily="34" charset="0"/>
                        </a:rPr>
                        <a:t>Total de Acidentes do Trabalho por Sexo - 2020 a 2022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pPr algn="l" fontAlgn="b"/>
                      <a:endParaRPr lang="pt-BR" sz="18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51954661"/>
                  </a:ext>
                </a:extLst>
              </a:tr>
              <a:tr h="379249">
                <a:tc rowSpan="2">
                  <a:txBody>
                    <a:bodyPr/>
                    <a:lstStyle/>
                    <a:p>
                      <a:pPr algn="ctr" fontAlgn="ctr"/>
                      <a:r>
                        <a:rPr lang="pt-BR" sz="1800" b="0" i="0" u="none" strike="noStrike" dirty="0">
                          <a:solidFill>
                            <a:srgbClr val="000000"/>
                          </a:solidFill>
                          <a:effectLst/>
                          <a:latin typeface="Calibri" panose="020F0502020204030204" pitchFamily="34" charset="0"/>
                        </a:rPr>
                        <a:t>Ano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pt-BR" sz="1800" b="0" i="0" u="none" strike="noStrike" dirty="0">
                          <a:solidFill>
                            <a:srgbClr val="000000"/>
                          </a:solidFill>
                          <a:effectLst/>
                          <a:latin typeface="Calibri" panose="020F0502020204030204" pitchFamily="34" charset="0"/>
                        </a:rPr>
                        <a:t>Homens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b"/>
                      <a:r>
                        <a:rPr lang="pt-BR" sz="1800" b="0" i="0" u="none" strike="noStrike">
                          <a:solidFill>
                            <a:srgbClr val="000000"/>
                          </a:solidFill>
                          <a:effectLst/>
                          <a:latin typeface="Calibri" panose="020F0502020204030204" pitchFamily="34" charset="0"/>
                        </a:rPr>
                        <a:t>Mulheres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4122826264"/>
                  </a:ext>
                </a:extLst>
              </a:tr>
              <a:tr h="939096">
                <a:tc vMerge="1">
                  <a:txBody>
                    <a:bodyPr/>
                    <a:lstStyle/>
                    <a:p>
                      <a:endParaRPr lang="pt-BR"/>
                    </a:p>
                  </a:txBody>
                  <a:tcPr/>
                </a:tc>
                <a:tc>
                  <a:txBody>
                    <a:bodyPr/>
                    <a:lstStyle/>
                    <a:p>
                      <a:pPr algn="ctr" fontAlgn="ctr"/>
                      <a:r>
                        <a:rPr lang="pt-BR" sz="1800" b="0" i="0" u="none" strike="noStrike" dirty="0">
                          <a:solidFill>
                            <a:srgbClr val="000000"/>
                          </a:solidFill>
                          <a:effectLst/>
                          <a:latin typeface="Calibri" panose="020F0502020204030204"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dirty="0">
                          <a:solidFill>
                            <a:srgbClr val="000000"/>
                          </a:solidFill>
                          <a:effectLst/>
                          <a:latin typeface="Calibri" panose="020F0502020204030204"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41254561"/>
                  </a:ext>
                </a:extLst>
              </a:tr>
              <a:tr h="469552">
                <a:tc>
                  <a:txBody>
                    <a:bodyPr/>
                    <a:lstStyle/>
                    <a:p>
                      <a:pPr algn="ctr" fontAlgn="b"/>
                      <a:r>
                        <a:rPr lang="pt-BR" sz="1800" b="0" i="0" u="none" strike="noStrike" dirty="0">
                          <a:solidFill>
                            <a:srgbClr val="000000"/>
                          </a:solidFill>
                          <a:effectLst/>
                          <a:latin typeface="Calibri" panose="020F0502020204030204" pitchFamily="34" charset="0"/>
                        </a:rPr>
                        <a:t>2020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308.080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10,9</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156.362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7,4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118485642"/>
                  </a:ext>
                </a:extLst>
              </a:tr>
              <a:tr h="469552">
                <a:tc>
                  <a:txBody>
                    <a:bodyPr/>
                    <a:lstStyle/>
                    <a:p>
                      <a:pPr algn="ctr" fontAlgn="b"/>
                      <a:r>
                        <a:rPr lang="pt-BR" sz="1800" b="0" i="0" u="none" strike="noStrike" dirty="0">
                          <a:solidFill>
                            <a:srgbClr val="000000"/>
                          </a:solidFill>
                          <a:effectLst/>
                          <a:latin typeface="Calibri" panose="020F0502020204030204" pitchFamily="34" charset="0"/>
                        </a:rPr>
                        <a:t>2021</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383.277</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13,1</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196.063</a:t>
                      </a:r>
                    </a:p>
                  </a:txBody>
                  <a:tcPr marL="9525" marR="9525" marT="9525" marB="0" anchor="ctr">
                    <a:lnL>
                      <a:noFill/>
                    </a:lnL>
                    <a:lnR>
                      <a:noFill/>
                    </a:lnR>
                    <a:lnT>
                      <a:noFill/>
                    </a:lnT>
                    <a:lnB>
                      <a:noFill/>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8,7</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193377491"/>
                  </a:ext>
                </a:extLst>
              </a:tr>
              <a:tr h="469552">
                <a:tc>
                  <a:txBody>
                    <a:bodyPr/>
                    <a:lstStyle/>
                    <a:p>
                      <a:pPr algn="ctr" fontAlgn="b"/>
                      <a:r>
                        <a:rPr lang="pt-BR" sz="1800" b="0" i="0" u="none" strike="noStrike" dirty="0">
                          <a:solidFill>
                            <a:srgbClr val="000000"/>
                          </a:solidFill>
                          <a:effectLst/>
                          <a:latin typeface="Calibri" panose="020F0502020204030204" pitchFamily="34" charset="0"/>
                        </a:rPr>
                        <a:t>2022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413.239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13,5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230.810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800" b="0" i="0" u="none" strike="noStrike" dirty="0">
                          <a:solidFill>
                            <a:srgbClr val="000000"/>
                          </a:solidFill>
                          <a:effectLst/>
                          <a:latin typeface="Calibri" panose="020F0502020204030204" pitchFamily="34" charset="0"/>
                        </a:rPr>
                        <a:t>9,6</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61365562"/>
                  </a:ext>
                </a:extLst>
              </a:tr>
              <a:tr h="312650">
                <a:tc gridSpan="4">
                  <a:txBody>
                    <a:bodyPr/>
                    <a:lstStyle/>
                    <a:p>
                      <a:pPr algn="l" fontAlgn="ctr"/>
                      <a:r>
                        <a:rPr lang="pt-BR" sz="1200" b="0" i="0" u="none" strike="noStrike" dirty="0">
                          <a:solidFill>
                            <a:srgbClr val="000000"/>
                          </a:solidFill>
                          <a:effectLst/>
                          <a:latin typeface="Calibri" panose="020F0502020204030204" pitchFamily="34" charset="0"/>
                        </a:rPr>
                        <a:t>Fontes: AEAT 2022, AEPS 2022; Elaboração: CGMBI/DPSSO/SRGPS-MPS.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a:txBody>
                    <a:bodyPr/>
                    <a:lstStyle/>
                    <a:p>
                      <a:pPr algn="l" fontAlgn="b"/>
                      <a:r>
                        <a:rPr lang="pt-BR"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412993190"/>
                  </a:ext>
                </a:extLst>
              </a:tr>
              <a:tr h="312650">
                <a:tc gridSpan="3">
                  <a:txBody>
                    <a:bodyPr/>
                    <a:lstStyle/>
                    <a:p>
                      <a:pPr algn="l" fontAlgn="ctr"/>
                      <a:r>
                        <a:rPr lang="pt-BR" sz="1200" b="0" i="0" u="none" strike="noStrike" dirty="0">
                          <a:solidFill>
                            <a:srgbClr val="000000"/>
                          </a:solidFill>
                          <a:effectLst/>
                          <a:latin typeface="Calibri" panose="020F0502020204030204" pitchFamily="34" charset="0"/>
                        </a:rPr>
                        <a:t>[1] Dados de 2022 sujeitos a revisão posterior</a:t>
                      </a:r>
                    </a:p>
                  </a:txBody>
                  <a:tcPr marL="9525" marR="9525" marT="9525" marB="0" anchor="ctr">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a:txBody>
                    <a:bodyPr/>
                    <a:lstStyle/>
                    <a:p>
                      <a:pPr algn="l" fontAlgn="b"/>
                      <a:r>
                        <a:rPr lang="pt-BR" sz="1200" b="0" i="0" u="none" strike="noStrike" dirty="0">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2572774458"/>
                  </a:ext>
                </a:extLst>
              </a:tr>
            </a:tbl>
          </a:graphicData>
        </a:graphic>
      </p:graphicFrame>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2020 a 2022</a:t>
            </a:r>
          </a:p>
        </p:txBody>
      </p:sp>
      <p:graphicFrame>
        <p:nvGraphicFramePr>
          <p:cNvPr id="2" name="Tabela 1">
            <a:extLst>
              <a:ext uri="{FF2B5EF4-FFF2-40B4-BE49-F238E27FC236}">
                <a16:creationId xmlns:a16="http://schemas.microsoft.com/office/drawing/2014/main" id="{32546080-0D54-2D79-4634-B7C55D802CF1}"/>
              </a:ext>
            </a:extLst>
          </p:cNvPr>
          <p:cNvGraphicFramePr>
            <a:graphicFrameLocks noGrp="1"/>
          </p:cNvGraphicFramePr>
          <p:nvPr>
            <p:extLst>
              <p:ext uri="{D42A27DB-BD31-4B8C-83A1-F6EECF244321}">
                <p14:modId xmlns:p14="http://schemas.microsoft.com/office/powerpoint/2010/main" val="2804667000"/>
              </p:ext>
            </p:extLst>
          </p:nvPr>
        </p:nvGraphicFramePr>
        <p:xfrm>
          <a:off x="3005120" y="5523105"/>
          <a:ext cx="4345593" cy="914400"/>
        </p:xfrm>
        <a:graphic>
          <a:graphicData uri="http://schemas.openxmlformats.org/drawingml/2006/table">
            <a:tbl>
              <a:tblPr firstRow="1" bandRow="1">
                <a:tableStyleId>{5C22544A-7EE6-4342-B048-85BDC9FD1C3A}</a:tableStyleId>
              </a:tblPr>
              <a:tblGrid>
                <a:gridCol w="1448531">
                  <a:extLst>
                    <a:ext uri="{9D8B030D-6E8A-4147-A177-3AD203B41FA5}">
                      <a16:colId xmlns:a16="http://schemas.microsoft.com/office/drawing/2014/main" val="4122082864"/>
                    </a:ext>
                  </a:extLst>
                </a:gridCol>
                <a:gridCol w="1448531">
                  <a:extLst>
                    <a:ext uri="{9D8B030D-6E8A-4147-A177-3AD203B41FA5}">
                      <a16:colId xmlns:a16="http://schemas.microsoft.com/office/drawing/2014/main" val="2001319955"/>
                    </a:ext>
                  </a:extLst>
                </a:gridCol>
                <a:gridCol w="1448531">
                  <a:extLst>
                    <a:ext uri="{9D8B030D-6E8A-4147-A177-3AD203B41FA5}">
                      <a16:colId xmlns:a16="http://schemas.microsoft.com/office/drawing/2014/main" val="2601888074"/>
                    </a:ext>
                  </a:extLst>
                </a:gridCol>
              </a:tblGrid>
              <a:tr h="295137">
                <a:tc>
                  <a:txBody>
                    <a:bodyPr/>
                    <a:lstStyle/>
                    <a:p>
                      <a:pPr algn="ctr"/>
                      <a:endParaRPr lang="pt-BR" sz="1400" dirty="0"/>
                    </a:p>
                  </a:txBody>
                  <a:tcPr/>
                </a:tc>
                <a:tc>
                  <a:txBody>
                    <a:bodyPr/>
                    <a:lstStyle/>
                    <a:p>
                      <a:pPr algn="ctr"/>
                      <a:r>
                        <a:rPr lang="pt-BR" sz="1400" dirty="0"/>
                        <a:t>H</a:t>
                      </a:r>
                    </a:p>
                  </a:txBody>
                  <a:tcPr/>
                </a:tc>
                <a:tc>
                  <a:txBody>
                    <a:bodyPr/>
                    <a:lstStyle/>
                    <a:p>
                      <a:pPr algn="ctr"/>
                      <a:r>
                        <a:rPr lang="pt-BR" sz="1400" dirty="0"/>
                        <a:t>M</a:t>
                      </a:r>
                    </a:p>
                  </a:txBody>
                  <a:tcPr/>
                </a:tc>
                <a:extLst>
                  <a:ext uri="{0D108BD9-81ED-4DB2-BD59-A6C34878D82A}">
                    <a16:rowId xmlns:a16="http://schemas.microsoft.com/office/drawing/2014/main" val="4263171914"/>
                  </a:ext>
                </a:extLst>
              </a:tr>
              <a:tr h="295137">
                <a:tc>
                  <a:txBody>
                    <a:bodyPr/>
                    <a:lstStyle/>
                    <a:p>
                      <a:pPr algn="ctr"/>
                      <a:r>
                        <a:rPr lang="pt-BR" sz="1400" dirty="0">
                          <a:latin typeface="Symbol" panose="05050102010706020507" pitchFamily="18" charset="2"/>
                        </a:rPr>
                        <a:t>D</a:t>
                      </a:r>
                      <a:r>
                        <a:rPr lang="pt-BR" sz="1400" dirty="0"/>
                        <a:t>% 20 / 21</a:t>
                      </a:r>
                    </a:p>
                  </a:txBody>
                  <a:tcPr/>
                </a:tc>
                <a:tc>
                  <a:txBody>
                    <a:bodyPr/>
                    <a:lstStyle/>
                    <a:p>
                      <a:pPr algn="ctr"/>
                      <a:r>
                        <a:rPr lang="pt-BR" sz="1400" dirty="0"/>
                        <a:t>24,4%</a:t>
                      </a:r>
                    </a:p>
                  </a:txBody>
                  <a:tcPr/>
                </a:tc>
                <a:tc>
                  <a:txBody>
                    <a:bodyPr/>
                    <a:lstStyle/>
                    <a:p>
                      <a:pPr algn="ctr"/>
                      <a:r>
                        <a:rPr lang="pt-BR" sz="1400" dirty="0"/>
                        <a:t>25,4%</a:t>
                      </a:r>
                    </a:p>
                  </a:txBody>
                  <a:tcPr/>
                </a:tc>
                <a:extLst>
                  <a:ext uri="{0D108BD9-81ED-4DB2-BD59-A6C34878D82A}">
                    <a16:rowId xmlns:a16="http://schemas.microsoft.com/office/drawing/2014/main" val="1154207453"/>
                  </a:ext>
                </a:extLst>
              </a:tr>
              <a:tr h="295137">
                <a:tc>
                  <a:txBody>
                    <a:bodyPr/>
                    <a:lstStyle/>
                    <a:p>
                      <a:pPr algn="ctr"/>
                      <a:r>
                        <a:rPr lang="pt-BR" sz="1400" dirty="0">
                          <a:latin typeface="Symbol" panose="05050102010706020507" pitchFamily="18" charset="2"/>
                        </a:rPr>
                        <a:t>D</a:t>
                      </a:r>
                      <a:r>
                        <a:rPr lang="pt-BR" sz="1400" dirty="0"/>
                        <a:t>% 21 / 22</a:t>
                      </a:r>
                    </a:p>
                  </a:txBody>
                  <a:tcPr/>
                </a:tc>
                <a:tc>
                  <a:txBody>
                    <a:bodyPr/>
                    <a:lstStyle/>
                    <a:p>
                      <a:pPr algn="ctr"/>
                      <a:r>
                        <a:rPr lang="pt-BR" sz="1400" dirty="0"/>
                        <a:t>2,8%</a:t>
                      </a:r>
                    </a:p>
                  </a:txBody>
                  <a:tcPr/>
                </a:tc>
                <a:tc>
                  <a:txBody>
                    <a:bodyPr/>
                    <a:lstStyle/>
                    <a:p>
                      <a:pPr algn="ctr"/>
                      <a:r>
                        <a:rPr lang="pt-BR" sz="1400" dirty="0"/>
                        <a:t>9,7%</a:t>
                      </a:r>
                    </a:p>
                  </a:txBody>
                  <a:tcPr/>
                </a:tc>
                <a:extLst>
                  <a:ext uri="{0D108BD9-81ED-4DB2-BD59-A6C34878D82A}">
                    <a16:rowId xmlns:a16="http://schemas.microsoft.com/office/drawing/2014/main" val="432709795"/>
                  </a:ext>
                </a:extLst>
              </a:tr>
            </a:tbl>
          </a:graphicData>
        </a:graphic>
      </p:graphicFrame>
    </p:spTree>
    <p:extLst>
      <p:ext uri="{BB962C8B-B14F-4D97-AF65-F5344CB8AC3E}">
        <p14:creationId xmlns:p14="http://schemas.microsoft.com/office/powerpoint/2010/main" val="1757362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2020 a 2022</a:t>
            </a:r>
          </a:p>
        </p:txBody>
      </p:sp>
      <p:pic>
        <p:nvPicPr>
          <p:cNvPr id="6" name="Imagem 5">
            <a:extLst>
              <a:ext uri="{FF2B5EF4-FFF2-40B4-BE49-F238E27FC236}">
                <a16:creationId xmlns:a16="http://schemas.microsoft.com/office/drawing/2014/main" id="{6548A100-B21C-8B74-9F6E-F8A1C7CF1BC0}"/>
              </a:ext>
            </a:extLst>
          </p:cNvPr>
          <p:cNvPicPr>
            <a:picLocks noChangeAspect="1"/>
          </p:cNvPicPr>
          <p:nvPr/>
        </p:nvPicPr>
        <p:blipFill>
          <a:blip r:embed="rId3"/>
          <a:stretch>
            <a:fillRect/>
          </a:stretch>
        </p:blipFill>
        <p:spPr>
          <a:xfrm>
            <a:off x="239684" y="972766"/>
            <a:ext cx="8757749" cy="5461822"/>
          </a:xfrm>
          <a:prstGeom prst="rect">
            <a:avLst/>
          </a:prstGeom>
        </p:spPr>
      </p:pic>
      <p:sp>
        <p:nvSpPr>
          <p:cNvPr id="7" name="Retângulo 6">
            <a:extLst>
              <a:ext uri="{FF2B5EF4-FFF2-40B4-BE49-F238E27FC236}">
                <a16:creationId xmlns:a16="http://schemas.microsoft.com/office/drawing/2014/main" id="{87F0EFE9-47F8-1708-67B8-A8AF21DA88B8}"/>
              </a:ext>
            </a:extLst>
          </p:cNvPr>
          <p:cNvSpPr/>
          <p:nvPr/>
        </p:nvSpPr>
        <p:spPr>
          <a:xfrm>
            <a:off x="7928058" y="2385536"/>
            <a:ext cx="3258602" cy="263628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Os acidentes do trabalho entre as mulheres correspondia a 33,7% do total de acidentes em 2020.</a:t>
            </a:r>
          </a:p>
          <a:p>
            <a:pPr>
              <a:spcAft>
                <a:spcPts val="1200"/>
              </a:spcAft>
              <a:defRPr/>
            </a:pPr>
            <a:r>
              <a:rPr lang="pt-BR" altLang="pt-BR" sz="2000" dirty="0">
                <a:solidFill>
                  <a:schemeClr val="accent1">
                    <a:lumMod val="75000"/>
                  </a:schemeClr>
                </a:solidFill>
                <a:latin typeface="Calibri" panose="020F0502020204030204" pitchFamily="34" charset="0"/>
              </a:rPr>
              <a:t>Esse percentual aumentou para 33,8% em 2021 e chegou a 35,8% em 2022.</a:t>
            </a:r>
          </a:p>
        </p:txBody>
      </p:sp>
    </p:spTree>
    <p:extLst>
      <p:ext uri="{BB962C8B-B14F-4D97-AF65-F5344CB8AC3E}">
        <p14:creationId xmlns:p14="http://schemas.microsoft.com/office/powerpoint/2010/main" val="1227091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por Sexo – 2020 a 2022</a:t>
            </a:r>
          </a:p>
        </p:txBody>
      </p:sp>
      <p:sp>
        <p:nvSpPr>
          <p:cNvPr id="5" name="Retângulo 4">
            <a:extLst>
              <a:ext uri="{FF2B5EF4-FFF2-40B4-BE49-F238E27FC236}">
                <a16:creationId xmlns:a16="http://schemas.microsoft.com/office/drawing/2014/main" id="{E3FB3D40-B6D6-4E12-8C47-572C461AF0F3}"/>
              </a:ext>
            </a:extLst>
          </p:cNvPr>
          <p:cNvSpPr/>
          <p:nvPr/>
        </p:nvSpPr>
        <p:spPr>
          <a:xfrm>
            <a:off x="8858774" y="1494512"/>
            <a:ext cx="3045545" cy="448468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Apesar do total de acidentes do trabalho entre as mulheres ser inferior ao dos homens, e, todos os anos os acidentes por motivo de doença por trabalho foram predominantemente femininos.</a:t>
            </a:r>
          </a:p>
          <a:p>
            <a:pPr>
              <a:spcAft>
                <a:spcPts val="1200"/>
              </a:spcAft>
              <a:defRPr/>
            </a:pPr>
            <a:r>
              <a:rPr lang="pt-BR" altLang="pt-BR" sz="2000" dirty="0">
                <a:solidFill>
                  <a:schemeClr val="accent1">
                    <a:lumMod val="75000"/>
                  </a:schemeClr>
                </a:solidFill>
                <a:latin typeface="Calibri" panose="020F0502020204030204" pitchFamily="34" charset="0"/>
              </a:rPr>
              <a:t>Esse fato pode ser explicado pelo fato das atividades hospitalares, ambulatoriais e  terapêutica terem maior participação das mulheres.</a:t>
            </a:r>
          </a:p>
        </p:txBody>
      </p:sp>
      <p:graphicFrame>
        <p:nvGraphicFramePr>
          <p:cNvPr id="4" name="Tabela 3">
            <a:extLst>
              <a:ext uri="{FF2B5EF4-FFF2-40B4-BE49-F238E27FC236}">
                <a16:creationId xmlns:a16="http://schemas.microsoft.com/office/drawing/2014/main" id="{B252763F-8A0A-BB2B-29DA-6E46A0E9B3AA}"/>
              </a:ext>
            </a:extLst>
          </p:cNvPr>
          <p:cNvGraphicFramePr>
            <a:graphicFrameLocks noGrp="1"/>
          </p:cNvGraphicFramePr>
          <p:nvPr>
            <p:extLst>
              <p:ext uri="{D42A27DB-BD31-4B8C-83A1-F6EECF244321}">
                <p14:modId xmlns:p14="http://schemas.microsoft.com/office/powerpoint/2010/main" val="271097166"/>
              </p:ext>
            </p:extLst>
          </p:nvPr>
        </p:nvGraphicFramePr>
        <p:xfrm>
          <a:off x="330198" y="1445210"/>
          <a:ext cx="8041446" cy="3632817"/>
        </p:xfrm>
        <a:graphic>
          <a:graphicData uri="http://schemas.openxmlformats.org/drawingml/2006/table">
            <a:tbl>
              <a:tblPr/>
              <a:tblGrid>
                <a:gridCol w="1164294">
                  <a:extLst>
                    <a:ext uri="{9D8B030D-6E8A-4147-A177-3AD203B41FA5}">
                      <a16:colId xmlns:a16="http://schemas.microsoft.com/office/drawing/2014/main" val="2663828979"/>
                    </a:ext>
                  </a:extLst>
                </a:gridCol>
                <a:gridCol w="1159949">
                  <a:extLst>
                    <a:ext uri="{9D8B030D-6E8A-4147-A177-3AD203B41FA5}">
                      <a16:colId xmlns:a16="http://schemas.microsoft.com/office/drawing/2014/main" val="3271685905"/>
                    </a:ext>
                  </a:extLst>
                </a:gridCol>
                <a:gridCol w="1164294">
                  <a:extLst>
                    <a:ext uri="{9D8B030D-6E8A-4147-A177-3AD203B41FA5}">
                      <a16:colId xmlns:a16="http://schemas.microsoft.com/office/drawing/2014/main" val="588184229"/>
                    </a:ext>
                  </a:extLst>
                </a:gridCol>
                <a:gridCol w="1159949">
                  <a:extLst>
                    <a:ext uri="{9D8B030D-6E8A-4147-A177-3AD203B41FA5}">
                      <a16:colId xmlns:a16="http://schemas.microsoft.com/office/drawing/2014/main" val="1711015658"/>
                    </a:ext>
                  </a:extLst>
                </a:gridCol>
                <a:gridCol w="1164294">
                  <a:extLst>
                    <a:ext uri="{9D8B030D-6E8A-4147-A177-3AD203B41FA5}">
                      <a16:colId xmlns:a16="http://schemas.microsoft.com/office/drawing/2014/main" val="4036245210"/>
                    </a:ext>
                  </a:extLst>
                </a:gridCol>
                <a:gridCol w="1159949">
                  <a:extLst>
                    <a:ext uri="{9D8B030D-6E8A-4147-A177-3AD203B41FA5}">
                      <a16:colId xmlns:a16="http://schemas.microsoft.com/office/drawing/2014/main" val="2935360031"/>
                    </a:ext>
                  </a:extLst>
                </a:gridCol>
                <a:gridCol w="1068717">
                  <a:extLst>
                    <a:ext uri="{9D8B030D-6E8A-4147-A177-3AD203B41FA5}">
                      <a16:colId xmlns:a16="http://schemas.microsoft.com/office/drawing/2014/main" val="105389280"/>
                    </a:ext>
                  </a:extLst>
                </a:gridCol>
              </a:tblGrid>
              <a:tr h="430358">
                <a:tc gridSpan="7">
                  <a:txBody>
                    <a:bodyPr/>
                    <a:lstStyle/>
                    <a:p>
                      <a:pPr algn="l" fontAlgn="ctr"/>
                      <a:r>
                        <a:rPr lang="pt-BR" sz="1800" b="0" i="0" u="none" strike="noStrike">
                          <a:solidFill>
                            <a:srgbClr val="000000"/>
                          </a:solidFill>
                          <a:effectLst/>
                          <a:latin typeface="Calibri" panose="020F0502020204030204" pitchFamily="34" charset="0"/>
                        </a:rPr>
                        <a:t>Acidentes Registrados com Motivo Doença do Trabalho Segundo Sexo - 2020 a 2022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13150796"/>
                  </a:ext>
                </a:extLst>
              </a:tr>
              <a:tr h="430358">
                <a:tc rowSpan="2">
                  <a:txBody>
                    <a:bodyPr/>
                    <a:lstStyle/>
                    <a:p>
                      <a:pPr algn="l" fontAlgn="ctr"/>
                      <a:r>
                        <a:rPr lang="pt-BR" sz="1800" b="0" i="0" u="none" strike="noStrike">
                          <a:solidFill>
                            <a:srgbClr val="000000"/>
                          </a:solidFill>
                          <a:effectLst/>
                          <a:latin typeface="Calibri" panose="020F0502020204030204" pitchFamily="34" charset="0"/>
                        </a:rPr>
                        <a:t>Sexo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pt-BR" sz="1800" b="0" i="0" u="none" strike="noStrike" dirty="0">
                          <a:solidFill>
                            <a:srgbClr val="000000"/>
                          </a:solidFill>
                          <a:effectLst/>
                          <a:latin typeface="Calibri" panose="020F0502020204030204" pitchFamily="34" charset="0"/>
                        </a:rPr>
                        <a:t>2020</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800" b="0" i="0" u="none" strike="noStrike" dirty="0">
                          <a:solidFill>
                            <a:srgbClr val="000000"/>
                          </a:solidFill>
                          <a:effectLst/>
                          <a:latin typeface="Calibri" panose="020F0502020204030204" pitchFamily="34" charset="0"/>
                        </a:rPr>
                        <a:t>2021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800" b="0" i="0" u="none" strike="noStrike" dirty="0">
                          <a:solidFill>
                            <a:srgbClr val="000000"/>
                          </a:solidFill>
                          <a:effectLst/>
                          <a:latin typeface="Calibri" panose="020F0502020204030204" pitchFamily="34" charset="0"/>
                        </a:rPr>
                        <a:t>2022</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2798178793"/>
                  </a:ext>
                </a:extLst>
              </a:tr>
              <a:tr h="860716">
                <a:tc vMerge="1">
                  <a:txBody>
                    <a:bodyPr/>
                    <a:lstStyle/>
                    <a:p>
                      <a:endParaRPr lang="pt-BR"/>
                    </a:p>
                  </a:txBody>
                  <a:tcPr/>
                </a:tc>
                <a:tc>
                  <a:txBody>
                    <a:bodyPr/>
                    <a:lstStyle/>
                    <a:p>
                      <a:pPr algn="ctr" fontAlgn="ctr"/>
                      <a:r>
                        <a:rPr lang="pt-BR" sz="1800" b="0" i="0" u="none" strike="noStrike">
                          <a:solidFill>
                            <a:srgbClr val="000000"/>
                          </a:solidFill>
                          <a:effectLst/>
                          <a:latin typeface="Calibri" panose="020F0502020204030204" pitchFamily="34" charset="0"/>
                        </a:rPr>
                        <a:t>Acidentes Registrados</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a:solidFill>
                            <a:srgbClr val="000000"/>
                          </a:solidFill>
                          <a:effectLst/>
                          <a:latin typeface="Calibri" panose="020F0502020204030204" pitchFamily="34" charset="0"/>
                        </a:rPr>
                        <a:t>% sobre 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a:solidFill>
                            <a:srgbClr val="000000"/>
                          </a:solidFill>
                          <a:effectLst/>
                          <a:latin typeface="Calibri" panose="020F0502020204030204" pitchFamily="34" charset="0"/>
                        </a:rPr>
                        <a:t>Acidentes Registrados</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a:solidFill>
                            <a:srgbClr val="000000"/>
                          </a:solidFill>
                          <a:effectLst/>
                          <a:latin typeface="Calibri" panose="020F0502020204030204" pitchFamily="34" charset="0"/>
                        </a:rPr>
                        <a:t>% sobre 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a:solidFill>
                            <a:srgbClr val="000000"/>
                          </a:solidFill>
                          <a:effectLst/>
                          <a:latin typeface="Calibri" panose="020F0502020204030204" pitchFamily="34" charset="0"/>
                        </a:rPr>
                        <a:t>Acidentes Registrados</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800" b="0" i="0" u="none" strike="noStrike">
                          <a:solidFill>
                            <a:srgbClr val="000000"/>
                          </a:solidFill>
                          <a:effectLst/>
                          <a:latin typeface="Calibri" panose="020F0502020204030204" pitchFamily="34" charset="0"/>
                        </a:rPr>
                        <a:t>% sobre 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04729984"/>
                  </a:ext>
                </a:extLst>
              </a:tr>
              <a:tr h="430358">
                <a:tc>
                  <a:txBody>
                    <a:bodyPr/>
                    <a:lstStyle/>
                    <a:p>
                      <a:pPr algn="l" fontAlgn="ctr"/>
                      <a:r>
                        <a:rPr lang="pt-BR" sz="1800" b="0" i="0" u="none" strike="noStrike">
                          <a:solidFill>
                            <a:srgbClr val="000000"/>
                          </a:solidFill>
                          <a:effectLst/>
                          <a:latin typeface="Calibri" panose="020F0502020204030204" pitchFamily="34" charset="0"/>
                        </a:rPr>
                        <a:t>Masculino</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11.402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34,0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8.710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41,1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9.107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32,9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61174604"/>
                  </a:ext>
                </a:extLst>
              </a:tr>
              <a:tr h="430358">
                <a:tc>
                  <a:txBody>
                    <a:bodyPr/>
                    <a:lstStyle/>
                    <a:p>
                      <a:pPr algn="l" fontAlgn="ctr"/>
                      <a:r>
                        <a:rPr lang="pt-BR" sz="1800" b="0" i="0" u="none" strike="noStrike">
                          <a:solidFill>
                            <a:srgbClr val="000000"/>
                          </a:solidFill>
                          <a:effectLst/>
                          <a:latin typeface="Calibri" panose="020F0502020204030204" pitchFamily="34" charset="0"/>
                        </a:rPr>
                        <a:t>Feminino</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22.049</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65,7</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12.452</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58,7</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18.428</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66,6</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106604038"/>
                  </a:ext>
                </a:extLst>
              </a:tr>
              <a:tr h="430358">
                <a:tc>
                  <a:txBody>
                    <a:bodyPr/>
                    <a:lstStyle/>
                    <a:p>
                      <a:pPr algn="l" fontAlgn="ctr"/>
                      <a:r>
                        <a:rPr lang="pt-BR" sz="1800" b="0" i="0" u="none" strike="noStrike">
                          <a:solidFill>
                            <a:srgbClr val="000000"/>
                          </a:solidFill>
                          <a:effectLst/>
                          <a:latin typeface="Calibri" panose="020F0502020204030204" pitchFamily="34" charset="0"/>
                        </a:rPr>
                        <a:t>Ignorado</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124</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0,4</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38</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0,2</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124</a:t>
                      </a:r>
                    </a:p>
                  </a:txBody>
                  <a:tcPr marL="0" marR="0" marT="0" marB="0" anchor="ctr">
                    <a:lnL>
                      <a:noFill/>
                    </a:lnL>
                    <a:lnR>
                      <a:noFill/>
                    </a:lnR>
                    <a:lnT>
                      <a:noFill/>
                    </a:lnT>
                    <a:lnB>
                      <a:noFill/>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0,4</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162442562"/>
                  </a:ext>
                </a:extLst>
              </a:tr>
              <a:tr h="430358">
                <a:tc>
                  <a:txBody>
                    <a:bodyPr/>
                    <a:lstStyle/>
                    <a:p>
                      <a:pPr algn="l" fontAlgn="ctr"/>
                      <a:r>
                        <a:rPr lang="pt-BR" sz="1800" b="0" i="0" u="none" strike="noStrike">
                          <a:solidFill>
                            <a:srgbClr val="000000"/>
                          </a:solidFill>
                          <a:effectLst/>
                          <a:latin typeface="Calibri" panose="020F0502020204030204" pitchFamily="34" charset="0"/>
                        </a:rPr>
                        <a:t>Total</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33.575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a:solidFill>
                            <a:srgbClr val="000000"/>
                          </a:solidFill>
                          <a:effectLst/>
                          <a:latin typeface="Calibri" panose="020F0502020204030204" pitchFamily="34"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21.200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a:solidFill>
                            <a:srgbClr val="000000"/>
                          </a:solidFill>
                          <a:effectLst/>
                          <a:latin typeface="Calibri" panose="020F0502020204030204" pitchFamily="34"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800" b="0" i="0" u="none" strike="noStrike">
                          <a:solidFill>
                            <a:srgbClr val="000000"/>
                          </a:solidFill>
                          <a:effectLst/>
                          <a:latin typeface="Calibri" panose="020F0502020204030204" pitchFamily="34" charset="0"/>
                        </a:rPr>
                        <a:t>27.659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800" b="0" i="0" u="none" strike="noStrike">
                          <a:solidFill>
                            <a:srgbClr val="000000"/>
                          </a:solidFill>
                          <a:effectLst/>
                          <a:latin typeface="Calibri" panose="020F0502020204030204" pitchFamily="34" charset="0"/>
                        </a:rPr>
                        <a:t> </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709423"/>
                  </a:ext>
                </a:extLst>
              </a:tr>
              <a:tr h="189953">
                <a:tc gridSpan="7">
                  <a:txBody>
                    <a:bodyPr/>
                    <a:lstStyle/>
                    <a:p>
                      <a:pPr algn="l" fontAlgn="b"/>
                      <a:r>
                        <a:rPr lang="pt-BR" sz="1000" b="0" i="0" u="none" strike="noStrike" dirty="0">
                          <a:solidFill>
                            <a:srgbClr val="000000"/>
                          </a:solidFill>
                          <a:effectLst/>
                          <a:latin typeface="Calibri" panose="020F0502020204030204" pitchFamily="34" charset="0"/>
                        </a:rPr>
                        <a:t>Fonte: AEAT 2022; Elaboração: CGMBI/DPSSO/SRGPS-MPS.</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219828373"/>
                  </a:ext>
                </a:extLst>
              </a:tr>
            </a:tbl>
          </a:graphicData>
        </a:graphic>
      </p:graphicFrame>
    </p:spTree>
    <p:extLst>
      <p:ext uri="{BB962C8B-B14F-4D97-AF65-F5344CB8AC3E}">
        <p14:creationId xmlns:p14="http://schemas.microsoft.com/office/powerpoint/2010/main" val="761573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Entre Mulheres – 2019 a 2021</a:t>
            </a:r>
          </a:p>
        </p:txBody>
      </p:sp>
      <p:pic>
        <p:nvPicPr>
          <p:cNvPr id="3" name="Imagem 2">
            <a:extLst>
              <a:ext uri="{FF2B5EF4-FFF2-40B4-BE49-F238E27FC236}">
                <a16:creationId xmlns:a16="http://schemas.microsoft.com/office/drawing/2014/main" id="{BC7CB436-4E36-34AD-5FBE-29908E072B7F}"/>
              </a:ext>
            </a:extLst>
          </p:cNvPr>
          <p:cNvPicPr>
            <a:picLocks noChangeAspect="1"/>
          </p:cNvPicPr>
          <p:nvPr/>
        </p:nvPicPr>
        <p:blipFill>
          <a:blip r:embed="rId3"/>
          <a:stretch>
            <a:fillRect/>
          </a:stretch>
        </p:blipFill>
        <p:spPr>
          <a:xfrm>
            <a:off x="239684" y="963501"/>
            <a:ext cx="8548105" cy="5335141"/>
          </a:xfrm>
          <a:prstGeom prst="rect">
            <a:avLst/>
          </a:prstGeom>
        </p:spPr>
      </p:pic>
      <p:sp>
        <p:nvSpPr>
          <p:cNvPr id="4" name="Retângulo 3">
            <a:extLst>
              <a:ext uri="{FF2B5EF4-FFF2-40B4-BE49-F238E27FC236}">
                <a16:creationId xmlns:a16="http://schemas.microsoft.com/office/drawing/2014/main" id="{498C09A6-36D1-3E84-AAE1-4869A216E356}"/>
              </a:ext>
            </a:extLst>
          </p:cNvPr>
          <p:cNvSpPr/>
          <p:nvPr/>
        </p:nvSpPr>
        <p:spPr>
          <a:xfrm>
            <a:off x="9055223" y="1494513"/>
            <a:ext cx="2849096" cy="349473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Em 2022, do total de acidentes do trabalho por doença ocupacional, dois terços ocorreram entre as mulheres.</a:t>
            </a:r>
          </a:p>
          <a:p>
            <a:pPr>
              <a:spcAft>
                <a:spcPts val="1200"/>
              </a:spcAft>
              <a:defRPr/>
            </a:pPr>
            <a:r>
              <a:rPr lang="pt-BR" altLang="pt-BR" sz="2000" dirty="0">
                <a:solidFill>
                  <a:schemeClr val="accent1">
                    <a:lumMod val="75000"/>
                  </a:schemeClr>
                </a:solidFill>
                <a:latin typeface="Calibri" panose="020F0502020204030204" pitchFamily="34" charset="0"/>
              </a:rPr>
              <a:t>Essa proporção superou a proporção registrada em 2020, quando o impacto da Covid foi mais acentuado. </a:t>
            </a:r>
          </a:p>
        </p:txBody>
      </p:sp>
    </p:spTree>
    <p:extLst>
      <p:ext uri="{BB962C8B-B14F-4D97-AF65-F5344CB8AC3E}">
        <p14:creationId xmlns:p14="http://schemas.microsoft.com/office/powerpoint/2010/main" val="38939621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Tipo de Acidente - 2022</a:t>
            </a:r>
          </a:p>
        </p:txBody>
      </p:sp>
      <p:pic>
        <p:nvPicPr>
          <p:cNvPr id="2" name="Imagem 1">
            <a:extLst>
              <a:ext uri="{FF2B5EF4-FFF2-40B4-BE49-F238E27FC236}">
                <a16:creationId xmlns:a16="http://schemas.microsoft.com/office/drawing/2014/main" id="{86F0332E-3D50-C5CF-D91D-1ED9637C766A}"/>
              </a:ext>
            </a:extLst>
          </p:cNvPr>
          <p:cNvPicPr>
            <a:picLocks noChangeAspect="1"/>
          </p:cNvPicPr>
          <p:nvPr/>
        </p:nvPicPr>
        <p:blipFill>
          <a:blip r:embed="rId3"/>
          <a:stretch>
            <a:fillRect/>
          </a:stretch>
        </p:blipFill>
        <p:spPr>
          <a:xfrm>
            <a:off x="239684" y="1114009"/>
            <a:ext cx="8545324" cy="5326675"/>
          </a:xfrm>
          <a:prstGeom prst="rect">
            <a:avLst/>
          </a:prstGeom>
        </p:spPr>
      </p:pic>
      <p:sp>
        <p:nvSpPr>
          <p:cNvPr id="4" name="Retângulo 3">
            <a:extLst>
              <a:ext uri="{FF2B5EF4-FFF2-40B4-BE49-F238E27FC236}">
                <a16:creationId xmlns:a16="http://schemas.microsoft.com/office/drawing/2014/main" id="{918D5D70-4229-9F1F-8A6B-D353951B860E}"/>
              </a:ext>
            </a:extLst>
          </p:cNvPr>
          <p:cNvSpPr/>
          <p:nvPr/>
        </p:nvSpPr>
        <p:spPr>
          <a:xfrm>
            <a:off x="9055223" y="1114010"/>
            <a:ext cx="2849096" cy="462984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Os acidentes típicos continuam sendo os mais frequentes entre os acidentes do trabalho.</a:t>
            </a:r>
          </a:p>
          <a:p>
            <a:pPr>
              <a:spcAft>
                <a:spcPts val="1200"/>
              </a:spcAft>
              <a:defRPr/>
            </a:pPr>
            <a:r>
              <a:rPr lang="pt-BR" altLang="pt-BR" sz="2000" dirty="0">
                <a:solidFill>
                  <a:schemeClr val="accent1">
                    <a:lumMod val="75000"/>
                  </a:schemeClr>
                </a:solidFill>
                <a:latin typeface="Calibri" panose="020F0502020204030204" pitchFamily="34" charset="0"/>
              </a:rPr>
              <a:t>Em 2022, quase três quartos do total de acidentes do trabalho foram típicos.</a:t>
            </a:r>
          </a:p>
          <a:p>
            <a:pPr>
              <a:spcAft>
                <a:spcPts val="1200"/>
              </a:spcAft>
              <a:defRPr/>
            </a:pPr>
            <a:r>
              <a:rPr lang="pt-BR" altLang="pt-BR" sz="2000" dirty="0">
                <a:solidFill>
                  <a:schemeClr val="accent1">
                    <a:lumMod val="75000"/>
                  </a:schemeClr>
                </a:solidFill>
                <a:latin typeface="Calibri" panose="020F0502020204030204" pitchFamily="34" charset="0"/>
              </a:rPr>
              <a:t>Os de trajeto representam uma proporção que chama a atenção, com pouco mais de um quinto do total.</a:t>
            </a:r>
          </a:p>
        </p:txBody>
      </p:sp>
    </p:spTree>
    <p:extLst>
      <p:ext uri="{BB962C8B-B14F-4D97-AF65-F5344CB8AC3E}">
        <p14:creationId xmlns:p14="http://schemas.microsoft.com/office/powerpoint/2010/main" val="3239905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23850" y="1238250"/>
            <a:ext cx="1125855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b="1" dirty="0">
                <a:solidFill>
                  <a:schemeClr val="accent1">
                    <a:lumMod val="75000"/>
                  </a:schemeClr>
                </a:solidFill>
                <a:latin typeface="Calibri" panose="020F0502020204030204" pitchFamily="34" charset="0"/>
                <a:cs typeface="Arial" panose="020B0604020202020204" pitchFamily="34" charset="0"/>
              </a:rPr>
              <a:t>Acidentes do Trabalho Liquidados</a:t>
            </a: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Correspondem aos acidentes cujos processos foram encerrados administrativamente pelo Instituto Nacional do Seguro Social (INSS), depois de completado o tratamento e indenizadas as sequelas.</a:t>
            </a: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São classificados de acordo com sua consequência em:</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Simples assistência médica;</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Incapacidade com afastamento inferior a 15 dias / superior a 15 dias;</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Incapacidade permanente;</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Óbito.</a:t>
            </a:r>
          </a:p>
        </p:txBody>
      </p:sp>
      <p:sp>
        <p:nvSpPr>
          <p:cNvPr id="6" name="Título 1">
            <a:extLst>
              <a:ext uri="{FF2B5EF4-FFF2-40B4-BE49-F238E27FC236}">
                <a16:creationId xmlns:a16="http://schemas.microsoft.com/office/drawing/2014/main" id="{4C58BF51-035A-4029-950A-478D834F80EC}"/>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1461255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CONCEITOS BÁSICOS DE ACIDENTES DO TRABALHO</a:t>
            </a:r>
          </a:p>
        </p:txBody>
      </p:sp>
    </p:spTree>
    <p:extLst>
      <p:ext uri="{BB962C8B-B14F-4D97-AF65-F5344CB8AC3E}">
        <p14:creationId xmlns:p14="http://schemas.microsoft.com/office/powerpoint/2010/main" val="2230373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2020 a 2022</a:t>
            </a:r>
          </a:p>
        </p:txBody>
      </p:sp>
      <p:sp>
        <p:nvSpPr>
          <p:cNvPr id="3" name="Retângulo 2">
            <a:extLst>
              <a:ext uri="{FF2B5EF4-FFF2-40B4-BE49-F238E27FC236}">
                <a16:creationId xmlns:a16="http://schemas.microsoft.com/office/drawing/2014/main" id="{B42F3005-49C8-9C8F-3256-203F173395AF}"/>
              </a:ext>
            </a:extLst>
          </p:cNvPr>
          <p:cNvSpPr/>
          <p:nvPr/>
        </p:nvSpPr>
        <p:spPr>
          <a:xfrm>
            <a:off x="9055223" y="1114010"/>
            <a:ext cx="2849096" cy="462984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 quantidade de óbitos decorrentes de acidentes do trabalho liquidados vem crescendo nos últimos três anos, com mais de 2,8 mil casos em 2022.</a:t>
            </a:r>
          </a:p>
          <a:p>
            <a:pPr>
              <a:spcAft>
                <a:spcPts val="1200"/>
              </a:spcAft>
              <a:defRPr/>
            </a:pPr>
            <a:r>
              <a:rPr lang="pt-BR" altLang="pt-BR" sz="2000" dirty="0">
                <a:solidFill>
                  <a:schemeClr val="accent1">
                    <a:lumMod val="75000"/>
                  </a:schemeClr>
                </a:solidFill>
                <a:latin typeface="Calibri" panose="020F0502020204030204" pitchFamily="34" charset="0"/>
              </a:rPr>
              <a:t>Apesar do crescimento acompanhar o aumento dos acidentes liquidados, é preocupante o aumento percentual observado de 27,4% em 2021 e 4,6% em 2022.</a:t>
            </a:r>
          </a:p>
        </p:txBody>
      </p:sp>
      <p:pic>
        <p:nvPicPr>
          <p:cNvPr id="6" name="Imagem 5">
            <a:extLst>
              <a:ext uri="{FF2B5EF4-FFF2-40B4-BE49-F238E27FC236}">
                <a16:creationId xmlns:a16="http://schemas.microsoft.com/office/drawing/2014/main" id="{2020ECF7-6E89-5701-B9F8-B79624D8D3C2}"/>
              </a:ext>
            </a:extLst>
          </p:cNvPr>
          <p:cNvPicPr>
            <a:picLocks noChangeAspect="1"/>
          </p:cNvPicPr>
          <p:nvPr/>
        </p:nvPicPr>
        <p:blipFill>
          <a:blip r:embed="rId3"/>
          <a:stretch>
            <a:fillRect/>
          </a:stretch>
        </p:blipFill>
        <p:spPr>
          <a:xfrm>
            <a:off x="239684" y="1107710"/>
            <a:ext cx="8637812" cy="5387023"/>
          </a:xfrm>
          <a:prstGeom prst="rect">
            <a:avLst/>
          </a:prstGeom>
        </p:spPr>
      </p:pic>
      <p:sp>
        <p:nvSpPr>
          <p:cNvPr id="4" name="CaixaDeTexto 3">
            <a:extLst>
              <a:ext uri="{FF2B5EF4-FFF2-40B4-BE49-F238E27FC236}">
                <a16:creationId xmlns:a16="http://schemas.microsoft.com/office/drawing/2014/main" id="{3D5C9EB4-84E2-29E8-977F-58213BA27771}"/>
              </a:ext>
            </a:extLst>
          </p:cNvPr>
          <p:cNvSpPr txBox="1"/>
          <p:nvPr/>
        </p:nvSpPr>
        <p:spPr>
          <a:xfrm>
            <a:off x="4558590" y="2741756"/>
            <a:ext cx="4190260" cy="1569660"/>
          </a:xfrm>
          <a:prstGeom prst="rect">
            <a:avLst/>
          </a:prstGeom>
          <a:noFill/>
        </p:spPr>
        <p:txBody>
          <a:bodyPr wrap="square" rtlCol="0">
            <a:spAutoFit/>
          </a:bodyPr>
          <a:lstStyle/>
          <a:p>
            <a:r>
              <a:rPr lang="pt-BR" sz="2400" dirty="0">
                <a:latin typeface="Corbel" panose="020B0503020204020204" pitchFamily="34" charset="0"/>
                <a:cs typeface="Cavolini" panose="020B0502040204020203" pitchFamily="66" charset="0"/>
              </a:rPr>
              <a:t>Total de acidentes liquidados:</a:t>
            </a:r>
          </a:p>
          <a:p>
            <a:pPr marL="285750" indent="-285750">
              <a:buFont typeface="Arial" panose="020B0604020202020204" pitchFamily="34" charset="0"/>
              <a:buChar char="•"/>
            </a:pPr>
            <a:r>
              <a:rPr lang="pt-BR" sz="2400" dirty="0">
                <a:latin typeface="Corbel" panose="020B0503020204020204" pitchFamily="34" charset="0"/>
                <a:cs typeface="Cavolini" panose="020B0502040204020203" pitchFamily="66" charset="0"/>
              </a:rPr>
              <a:t>2020 – 473.672</a:t>
            </a:r>
          </a:p>
          <a:p>
            <a:pPr marL="285750" indent="-285750">
              <a:buFont typeface="Arial" panose="020B0604020202020204" pitchFamily="34" charset="0"/>
              <a:buChar char="•"/>
            </a:pPr>
            <a:r>
              <a:rPr lang="pt-BR" sz="2400" dirty="0">
                <a:latin typeface="Corbel" panose="020B0503020204020204" pitchFamily="34" charset="0"/>
                <a:cs typeface="Cavolini" panose="020B0502040204020203" pitchFamily="66" charset="0"/>
              </a:rPr>
              <a:t>2021 – 594.019</a:t>
            </a:r>
          </a:p>
          <a:p>
            <a:pPr marL="285750" indent="-285750">
              <a:buFont typeface="Arial" panose="020B0604020202020204" pitchFamily="34" charset="0"/>
              <a:buChar char="•"/>
            </a:pPr>
            <a:r>
              <a:rPr lang="pt-BR" sz="2400" dirty="0">
                <a:latin typeface="Corbel" panose="020B0503020204020204" pitchFamily="34" charset="0"/>
                <a:cs typeface="Cavolini" panose="020B0502040204020203" pitchFamily="66" charset="0"/>
              </a:rPr>
              <a:t>2022 – 659.440</a:t>
            </a:r>
          </a:p>
        </p:txBody>
      </p:sp>
    </p:spTree>
    <p:extLst>
      <p:ext uri="{BB962C8B-B14F-4D97-AF65-F5344CB8AC3E}">
        <p14:creationId xmlns:p14="http://schemas.microsoft.com/office/powerpoint/2010/main" val="3577416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2022</a:t>
            </a:r>
          </a:p>
        </p:txBody>
      </p:sp>
      <p:pic>
        <p:nvPicPr>
          <p:cNvPr id="2" name="Imagem 1">
            <a:extLst>
              <a:ext uri="{FF2B5EF4-FFF2-40B4-BE49-F238E27FC236}">
                <a16:creationId xmlns:a16="http://schemas.microsoft.com/office/drawing/2014/main" id="{781ABC64-E797-D575-F711-2D676E87AEEA}"/>
              </a:ext>
            </a:extLst>
          </p:cNvPr>
          <p:cNvPicPr>
            <a:picLocks noChangeAspect="1"/>
          </p:cNvPicPr>
          <p:nvPr/>
        </p:nvPicPr>
        <p:blipFill>
          <a:blip r:embed="rId3"/>
          <a:stretch>
            <a:fillRect/>
          </a:stretch>
        </p:blipFill>
        <p:spPr>
          <a:xfrm>
            <a:off x="239684" y="1020931"/>
            <a:ext cx="8683673" cy="5419753"/>
          </a:xfrm>
          <a:prstGeom prst="rect">
            <a:avLst/>
          </a:prstGeom>
        </p:spPr>
      </p:pic>
      <p:sp>
        <p:nvSpPr>
          <p:cNvPr id="4" name="Retângulo 3">
            <a:extLst>
              <a:ext uri="{FF2B5EF4-FFF2-40B4-BE49-F238E27FC236}">
                <a16:creationId xmlns:a16="http://schemas.microsoft.com/office/drawing/2014/main" id="{F54DCB03-FD89-38BF-0ECF-DEADFD7AE3DB}"/>
              </a:ext>
            </a:extLst>
          </p:cNvPr>
          <p:cNvSpPr/>
          <p:nvPr/>
        </p:nvSpPr>
        <p:spPr>
          <a:xfrm>
            <a:off x="9103220" y="1025232"/>
            <a:ext cx="2849096" cy="379534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 maior parte dos acidentes do trabalho liquidados resultam em afastamento de até 15 dias. Em seguida vem aqueles que requer apenas assistência médica.</a:t>
            </a:r>
          </a:p>
          <a:p>
            <a:pPr>
              <a:spcAft>
                <a:spcPts val="1200"/>
              </a:spcAft>
              <a:defRPr/>
            </a:pPr>
            <a:r>
              <a:rPr lang="pt-BR" altLang="pt-BR" sz="2000" dirty="0">
                <a:solidFill>
                  <a:schemeClr val="accent1">
                    <a:lumMod val="75000"/>
                  </a:schemeClr>
                </a:solidFill>
                <a:latin typeface="Calibri" panose="020F0502020204030204" pitchFamily="34" charset="0"/>
              </a:rPr>
              <a:t>Juntos responderam por 87,2% dos acidentes liquidados em 2022.</a:t>
            </a:r>
          </a:p>
        </p:txBody>
      </p:sp>
    </p:spTree>
    <p:extLst>
      <p:ext uri="{BB962C8B-B14F-4D97-AF65-F5344CB8AC3E}">
        <p14:creationId xmlns:p14="http://schemas.microsoft.com/office/powerpoint/2010/main" val="2553400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Liquidados – 2021 e 2022</a:t>
            </a:r>
          </a:p>
        </p:txBody>
      </p:sp>
      <p:pic>
        <p:nvPicPr>
          <p:cNvPr id="3" name="Imagem 2">
            <a:extLst>
              <a:ext uri="{FF2B5EF4-FFF2-40B4-BE49-F238E27FC236}">
                <a16:creationId xmlns:a16="http://schemas.microsoft.com/office/drawing/2014/main" id="{14AEDDEE-1D5C-BE19-11E9-081C9D4108A4}"/>
              </a:ext>
            </a:extLst>
          </p:cNvPr>
          <p:cNvPicPr>
            <a:picLocks noChangeAspect="1"/>
          </p:cNvPicPr>
          <p:nvPr/>
        </p:nvPicPr>
        <p:blipFill>
          <a:blip r:embed="rId3"/>
          <a:stretch>
            <a:fillRect/>
          </a:stretch>
        </p:blipFill>
        <p:spPr>
          <a:xfrm>
            <a:off x="239684" y="1005120"/>
            <a:ext cx="8709007" cy="5435564"/>
          </a:xfrm>
          <a:prstGeom prst="rect">
            <a:avLst/>
          </a:prstGeom>
        </p:spPr>
      </p:pic>
      <p:sp>
        <p:nvSpPr>
          <p:cNvPr id="4" name="Retângulo 3">
            <a:extLst>
              <a:ext uri="{FF2B5EF4-FFF2-40B4-BE49-F238E27FC236}">
                <a16:creationId xmlns:a16="http://schemas.microsoft.com/office/drawing/2014/main" id="{6909CFA7-5796-9B85-CC9C-EFFFD6AD88D8}"/>
              </a:ext>
            </a:extLst>
          </p:cNvPr>
          <p:cNvSpPr/>
          <p:nvPr/>
        </p:nvSpPr>
        <p:spPr>
          <a:xfrm>
            <a:off x="9103220" y="1025232"/>
            <a:ext cx="2849096" cy="446116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Em razão da maior quantidade de acidentes do trabalho liquidados entre 2021 e 2022, houve crescimento em todas as consequências, exceto a de incapacidade permanente.</a:t>
            </a:r>
          </a:p>
          <a:p>
            <a:pPr>
              <a:spcAft>
                <a:spcPts val="1200"/>
              </a:spcAft>
              <a:defRPr/>
            </a:pPr>
            <a:r>
              <a:rPr lang="pt-BR" altLang="pt-BR" sz="2000" dirty="0">
                <a:solidFill>
                  <a:schemeClr val="accent1">
                    <a:lumMod val="75000"/>
                  </a:schemeClr>
                </a:solidFill>
                <a:latin typeface="Calibri" panose="020F0502020204030204" pitchFamily="34" charset="0"/>
              </a:rPr>
              <a:t>Em comparação com o ano anterior, queda de 51,1% no total de incapacidades permanentes. </a:t>
            </a:r>
          </a:p>
        </p:txBody>
      </p:sp>
    </p:spTree>
    <p:extLst>
      <p:ext uri="{BB962C8B-B14F-4D97-AF65-F5344CB8AC3E}">
        <p14:creationId xmlns:p14="http://schemas.microsoft.com/office/powerpoint/2010/main" val="2534463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Indicadores de acidentes do trabalho</a:t>
            </a:r>
            <a:endParaRPr lang="pt-BR" sz="4800" dirty="0">
              <a:solidFill>
                <a:schemeClr val="accent3">
                  <a:lumMod val="50000"/>
                </a:schemeClr>
              </a:solidFill>
            </a:endParaRPr>
          </a:p>
        </p:txBody>
      </p:sp>
    </p:spTree>
    <p:extLst>
      <p:ext uri="{BB962C8B-B14F-4D97-AF65-F5344CB8AC3E}">
        <p14:creationId xmlns:p14="http://schemas.microsoft.com/office/powerpoint/2010/main" val="4886575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23850" y="1238250"/>
            <a:ext cx="1125855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Os indicadores são taxas que relativizam acidentes ou consequências em termos de população exposta a risco. São eles:</a:t>
            </a:r>
          </a:p>
          <a:p>
            <a:pPr marL="342900" indent="-342900">
              <a:spcAft>
                <a:spcPts val="1200"/>
              </a:spcAft>
              <a:buFont typeface="Arial" panose="020B0604020202020204" pitchFamily="34" charset="0"/>
              <a:buChar char="•"/>
              <a:defRPr/>
            </a:pPr>
            <a:r>
              <a:rPr lang="pt-BR" sz="2400" b="1" dirty="0">
                <a:solidFill>
                  <a:schemeClr val="accent1">
                    <a:lumMod val="75000"/>
                  </a:schemeClr>
                </a:solidFill>
                <a:latin typeface="Calibri" panose="020F0502020204030204" pitchFamily="34" charset="0"/>
                <a:cs typeface="Arial" panose="020B0604020202020204" pitchFamily="34" charset="0"/>
              </a:rPr>
              <a:t>Taxas de Incidências </a:t>
            </a:r>
            <a:r>
              <a:rPr lang="pt-BR" sz="2400" dirty="0">
                <a:solidFill>
                  <a:schemeClr val="accent1">
                    <a:lumMod val="75000"/>
                  </a:schemeClr>
                </a:solidFill>
                <a:latin typeface="Calibri" panose="020F0502020204030204" pitchFamily="34" charset="0"/>
                <a:cs typeface="Arial" panose="020B0604020202020204" pitchFamily="34" charset="0"/>
              </a:rPr>
              <a:t>– relacionam a quantidade de acidentes do trabalho com a quantidade de vínculos empregatícios. É calculada com o total de acidentes do trabalho, ou somente os de doenças ocupacionais ou os de acidentes típicos. Adicionalmente há o de incapacidade temporária que relaciona os acidentes liquidados com essa consequência e o total de vínculos.</a:t>
            </a:r>
          </a:p>
          <a:p>
            <a:pPr marL="342900" indent="-342900">
              <a:spcAft>
                <a:spcPts val="1200"/>
              </a:spcAft>
              <a:buFont typeface="Arial" panose="020B0604020202020204" pitchFamily="34" charset="0"/>
              <a:buChar char="•"/>
              <a:defRPr/>
            </a:pPr>
            <a:r>
              <a:rPr lang="pt-BR" sz="2400" b="1" dirty="0">
                <a:solidFill>
                  <a:schemeClr val="accent1">
                    <a:lumMod val="75000"/>
                  </a:schemeClr>
                </a:solidFill>
                <a:latin typeface="Calibri" panose="020F0502020204030204" pitchFamily="34" charset="0"/>
                <a:cs typeface="Arial" panose="020B0604020202020204" pitchFamily="34" charset="0"/>
              </a:rPr>
              <a:t>Taxas de Mortalidade e Letalidade </a:t>
            </a:r>
            <a:r>
              <a:rPr lang="pt-BR" sz="2400" dirty="0">
                <a:solidFill>
                  <a:schemeClr val="accent1">
                    <a:lumMod val="75000"/>
                  </a:schemeClr>
                </a:solidFill>
                <a:latin typeface="Calibri" panose="020F0502020204030204" pitchFamily="34" charset="0"/>
                <a:cs typeface="Arial" panose="020B0604020202020204" pitchFamily="34" charset="0"/>
              </a:rPr>
              <a:t>– relacionam o total de óbitos decorrentes de acidentes do trabalho com o total de vínculos e o total de acidentes.</a:t>
            </a:r>
          </a:p>
          <a:p>
            <a:pPr marL="342900" indent="-342900">
              <a:spcAft>
                <a:spcPts val="1200"/>
              </a:spcAft>
              <a:buFont typeface="Arial" panose="020B0604020202020204" pitchFamily="34" charset="0"/>
              <a:buChar char="•"/>
              <a:defRPr/>
            </a:pPr>
            <a:r>
              <a:rPr lang="pt-BR" sz="2400" b="1" dirty="0">
                <a:solidFill>
                  <a:schemeClr val="accent1">
                    <a:lumMod val="75000"/>
                  </a:schemeClr>
                </a:solidFill>
                <a:latin typeface="Calibri" panose="020F0502020204030204" pitchFamily="34" charset="0"/>
                <a:cs typeface="Arial" panose="020B0604020202020204" pitchFamily="34" charset="0"/>
              </a:rPr>
              <a:t>Taxa de Acidentalidade para Faixa de 16 a 34 Anos </a:t>
            </a:r>
            <a:r>
              <a:rPr lang="pt-BR" sz="2400" dirty="0">
                <a:solidFill>
                  <a:schemeClr val="accent1">
                    <a:lumMod val="75000"/>
                  </a:schemeClr>
                </a:solidFill>
                <a:latin typeface="Calibri" panose="020F0502020204030204" pitchFamily="34" charset="0"/>
                <a:cs typeface="Arial" panose="020B0604020202020204" pitchFamily="34" charset="0"/>
              </a:rPr>
              <a:t>– relaciona o total de acidentes de trabalho e de vínculos empregatícios pertencentes a esta faixa etária.</a:t>
            </a:r>
          </a:p>
          <a:p>
            <a:pPr>
              <a:spcAft>
                <a:spcPts val="1200"/>
              </a:spcAft>
              <a:defRPr/>
            </a:pPr>
            <a:endParaRPr lang="pt-BR" sz="2800" dirty="0">
              <a:solidFill>
                <a:schemeClr val="accent1">
                  <a:lumMod val="75000"/>
                </a:schemeClr>
              </a:solidFill>
              <a:latin typeface="Calibri" panose="020F0502020204030204" pitchFamily="34" charset="0"/>
              <a:cs typeface="Arial" panose="020B0604020202020204" pitchFamily="34" charset="0"/>
            </a:endParaRPr>
          </a:p>
        </p:txBody>
      </p:sp>
      <p:sp>
        <p:nvSpPr>
          <p:cNvPr id="6" name="Título 1">
            <a:extLst>
              <a:ext uri="{FF2B5EF4-FFF2-40B4-BE49-F238E27FC236}">
                <a16:creationId xmlns:a16="http://schemas.microsoft.com/office/drawing/2014/main" id="{4C58BF51-035A-4029-950A-478D834F80EC}"/>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dos Indicadores</a:t>
            </a:r>
          </a:p>
        </p:txBody>
      </p:sp>
    </p:spTree>
    <p:extLst>
      <p:ext uri="{BB962C8B-B14F-4D97-AF65-F5344CB8AC3E}">
        <p14:creationId xmlns:p14="http://schemas.microsoft.com/office/powerpoint/2010/main" val="36498942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2022</a:t>
            </a:r>
          </a:p>
        </p:txBody>
      </p:sp>
      <p:sp>
        <p:nvSpPr>
          <p:cNvPr id="3" name="Retângulo 2">
            <a:extLst>
              <a:ext uri="{FF2B5EF4-FFF2-40B4-BE49-F238E27FC236}">
                <a16:creationId xmlns:a16="http://schemas.microsoft.com/office/drawing/2014/main" id="{C08D71DA-5B2C-9125-AD00-475A93774EC5}"/>
              </a:ext>
            </a:extLst>
          </p:cNvPr>
          <p:cNvSpPr/>
          <p:nvPr/>
        </p:nvSpPr>
        <p:spPr>
          <a:xfrm>
            <a:off x="9721048" y="1106280"/>
            <a:ext cx="2231267" cy="446116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 taxa de doenças ocupacionais caiu após o pico de 2020, mas ainda está superior aos anos anteriores da COVID</a:t>
            </a:r>
          </a:p>
          <a:p>
            <a:pPr>
              <a:spcAft>
                <a:spcPts val="1200"/>
              </a:spcAft>
              <a:defRPr/>
            </a:pPr>
            <a:r>
              <a:rPr lang="pt-BR" altLang="pt-BR" sz="2000" dirty="0">
                <a:solidFill>
                  <a:schemeClr val="accent1">
                    <a:lumMod val="75000"/>
                  </a:schemeClr>
                </a:solidFill>
                <a:latin typeface="Calibri" panose="020F0502020204030204" pitchFamily="34" charset="0"/>
              </a:rPr>
              <a:t>A taxa de acidentes típicos que caiu em 2020 pelas novas formas de trabalho retomou a taxa de crescimento anterior</a:t>
            </a:r>
          </a:p>
        </p:txBody>
      </p:sp>
      <p:pic>
        <p:nvPicPr>
          <p:cNvPr id="4" name="Imagem 3">
            <a:extLst>
              <a:ext uri="{FF2B5EF4-FFF2-40B4-BE49-F238E27FC236}">
                <a16:creationId xmlns:a16="http://schemas.microsoft.com/office/drawing/2014/main" id="{E461AC45-83EB-A503-201B-65F58D329E77}"/>
              </a:ext>
            </a:extLst>
          </p:cNvPr>
          <p:cNvPicPr>
            <a:picLocks noChangeAspect="1"/>
          </p:cNvPicPr>
          <p:nvPr/>
        </p:nvPicPr>
        <p:blipFill>
          <a:blip r:embed="rId3"/>
          <a:stretch>
            <a:fillRect/>
          </a:stretch>
        </p:blipFill>
        <p:spPr>
          <a:xfrm>
            <a:off x="239684" y="1106280"/>
            <a:ext cx="9278584" cy="4954052"/>
          </a:xfrm>
          <a:prstGeom prst="rect">
            <a:avLst/>
          </a:prstGeom>
        </p:spPr>
      </p:pic>
    </p:spTree>
    <p:extLst>
      <p:ext uri="{BB962C8B-B14F-4D97-AF65-F5344CB8AC3E}">
        <p14:creationId xmlns:p14="http://schemas.microsoft.com/office/powerpoint/2010/main" val="4113757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2022</a:t>
            </a:r>
          </a:p>
        </p:txBody>
      </p:sp>
      <p:sp>
        <p:nvSpPr>
          <p:cNvPr id="4" name="Retângulo 3">
            <a:extLst>
              <a:ext uri="{FF2B5EF4-FFF2-40B4-BE49-F238E27FC236}">
                <a16:creationId xmlns:a16="http://schemas.microsoft.com/office/drawing/2014/main" id="{1B9C58A8-FE94-A36E-4B30-67CCB2E3E076}"/>
              </a:ext>
            </a:extLst>
          </p:cNvPr>
          <p:cNvSpPr/>
          <p:nvPr/>
        </p:nvSpPr>
        <p:spPr>
          <a:xfrm>
            <a:off x="9014443" y="1025232"/>
            <a:ext cx="2849096" cy="3333704"/>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É preocupante a elevação da taxa de mortalidade, que manteve-se estável até 2020 e apresentou salto em 2021 e 2022. </a:t>
            </a:r>
          </a:p>
          <a:p>
            <a:pPr>
              <a:spcAft>
                <a:spcPts val="1200"/>
              </a:spcAft>
              <a:defRPr/>
            </a:pPr>
            <a:r>
              <a:rPr lang="pt-BR" altLang="pt-BR" sz="2000" dirty="0">
                <a:solidFill>
                  <a:schemeClr val="accent1">
                    <a:lumMod val="75000"/>
                  </a:schemeClr>
                </a:solidFill>
                <a:latin typeface="Calibri" panose="020F0502020204030204" pitchFamily="34" charset="0"/>
              </a:rPr>
              <a:t>Taxa de letalidade também mostrou comportamento preocupante no período.</a:t>
            </a:r>
          </a:p>
        </p:txBody>
      </p:sp>
      <p:pic>
        <p:nvPicPr>
          <p:cNvPr id="2" name="Imagem 1">
            <a:extLst>
              <a:ext uri="{FF2B5EF4-FFF2-40B4-BE49-F238E27FC236}">
                <a16:creationId xmlns:a16="http://schemas.microsoft.com/office/drawing/2014/main" id="{7BCC11D7-E87C-4424-EBD5-7F7071137806}"/>
              </a:ext>
            </a:extLst>
          </p:cNvPr>
          <p:cNvPicPr>
            <a:picLocks noChangeAspect="1"/>
          </p:cNvPicPr>
          <p:nvPr/>
        </p:nvPicPr>
        <p:blipFill>
          <a:blip r:embed="rId3"/>
          <a:stretch>
            <a:fillRect/>
          </a:stretch>
        </p:blipFill>
        <p:spPr>
          <a:xfrm>
            <a:off x="239684" y="1171147"/>
            <a:ext cx="8442677" cy="5216864"/>
          </a:xfrm>
          <a:prstGeom prst="rect">
            <a:avLst/>
          </a:prstGeom>
        </p:spPr>
      </p:pic>
    </p:spTree>
    <p:extLst>
      <p:ext uri="{BB962C8B-B14F-4D97-AF65-F5344CB8AC3E}">
        <p14:creationId xmlns:p14="http://schemas.microsoft.com/office/powerpoint/2010/main" val="1300612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4">
                    <a:lumMod val="50000"/>
                  </a:schemeClr>
                </a:solidFill>
                <a:effectLst>
                  <a:outerShdw blurRad="38100" dist="38100" dir="2700000" algn="tl">
                    <a:srgbClr val="C0C0C0"/>
                  </a:outerShdw>
                </a:effectLst>
              </a:rPr>
              <a:t>Acesso às Publicações do AEAT</a:t>
            </a:r>
            <a:endParaRPr lang="pt-BR" sz="4800" dirty="0">
              <a:solidFill>
                <a:schemeClr val="accent4">
                  <a:lumMod val="50000"/>
                </a:schemeClr>
              </a:solidFill>
            </a:endParaRPr>
          </a:p>
        </p:txBody>
      </p:sp>
    </p:spTree>
    <p:extLst>
      <p:ext uri="{BB962C8B-B14F-4D97-AF65-F5344CB8AC3E}">
        <p14:creationId xmlns:p14="http://schemas.microsoft.com/office/powerpoint/2010/main" val="41104773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609600" y="1300995"/>
            <a:ext cx="10972800" cy="523297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Disponíveis no portal de Saúde e Segurança do Trabalhador</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2008 a 2018 em versão PDF;</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2019 a 2022 em versão </a:t>
            </a:r>
            <a:r>
              <a:rPr lang="pt-BR" sz="2800" i="1" dirty="0">
                <a:solidFill>
                  <a:schemeClr val="accent1">
                    <a:lumMod val="75000"/>
                  </a:schemeClr>
                </a:solidFill>
                <a:latin typeface="Calibri" panose="020F0502020204030204" pitchFamily="34" charset="0"/>
                <a:cs typeface="Arial" panose="020B0604020202020204" pitchFamily="34" charset="0"/>
              </a:rPr>
              <a:t>online</a:t>
            </a:r>
            <a:r>
              <a:rPr lang="pt-BR" sz="2800" dirty="0">
                <a:solidFill>
                  <a:schemeClr val="accent1">
                    <a:lumMod val="75000"/>
                  </a:schemeClr>
                </a:solidFill>
                <a:latin typeface="Calibri" panose="020F0502020204030204" pitchFamily="34" charset="0"/>
                <a:cs typeface="Arial" panose="020B0604020202020204" pitchFamily="34" charset="0"/>
              </a:rPr>
              <a:t>;</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Tabelas Excel em todo o período de 2008 a 2022;</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Infologo AEAT – Base de dados com informações sobre acidentes do trabalho desde 1999.</a:t>
            </a:r>
          </a:p>
          <a:p>
            <a:pPr>
              <a:spcBef>
                <a:spcPts val="1200"/>
              </a:spcBef>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Links de Acesso: </a:t>
            </a: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AEAT - https://bit.ly/DadosSST</a:t>
            </a:r>
          </a:p>
          <a:p>
            <a:pPr>
              <a:spcAft>
                <a:spcPts val="1200"/>
              </a:spcAft>
              <a:defRPr/>
            </a:pPr>
            <a:r>
              <a:rPr lang="pt-BR" sz="2800" dirty="0" err="1">
                <a:solidFill>
                  <a:schemeClr val="accent1">
                    <a:lumMod val="75000"/>
                  </a:schemeClr>
                </a:solidFill>
                <a:latin typeface="Calibri" panose="020F0502020204030204" pitchFamily="34" charset="0"/>
                <a:cs typeface="Arial" panose="020B0604020202020204" pitchFamily="34" charset="0"/>
              </a:rPr>
              <a:t>Infologo</a:t>
            </a:r>
            <a:r>
              <a:rPr lang="pt-BR" sz="2800" dirty="0">
                <a:solidFill>
                  <a:schemeClr val="accent1">
                    <a:lumMod val="75000"/>
                  </a:schemeClr>
                </a:solidFill>
                <a:latin typeface="Calibri" panose="020F0502020204030204" pitchFamily="34" charset="0"/>
                <a:cs typeface="Arial" panose="020B0604020202020204" pitchFamily="34" charset="0"/>
              </a:rPr>
              <a:t> - http://www3.dataprev.gov.br/aeat/inicio.htm</a:t>
            </a:r>
          </a:p>
        </p:txBody>
      </p:sp>
      <p:sp>
        <p:nvSpPr>
          <p:cNvPr id="6" name="Título 1">
            <a:extLst>
              <a:ext uri="{FF2B5EF4-FFF2-40B4-BE49-F238E27FC236}">
                <a16:creationId xmlns:a16="http://schemas.microsoft.com/office/drawing/2014/main" id="{E8937117-4039-4270-9358-A73C2A2BC404}"/>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Acesso ao Anuário Estatístico de Acidentes do Trabalho</a:t>
            </a:r>
          </a:p>
        </p:txBody>
      </p:sp>
    </p:spTree>
    <p:extLst>
      <p:ext uri="{BB962C8B-B14F-4D97-AF65-F5344CB8AC3E}">
        <p14:creationId xmlns:p14="http://schemas.microsoft.com/office/powerpoint/2010/main" val="14329012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2301239"/>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Obrigado A todos!</a:t>
            </a:r>
            <a:endParaRPr lang="pt-BR" sz="4800" dirty="0">
              <a:solidFill>
                <a:schemeClr val="accent3">
                  <a:lumMod val="50000"/>
                </a:schemeClr>
              </a:solidFill>
            </a:endParaRPr>
          </a:p>
        </p:txBody>
      </p:sp>
      <p:sp>
        <p:nvSpPr>
          <p:cNvPr id="3" name="Retângulo 2">
            <a:extLst>
              <a:ext uri="{FF2B5EF4-FFF2-40B4-BE49-F238E27FC236}">
                <a16:creationId xmlns:a16="http://schemas.microsoft.com/office/drawing/2014/main" id="{7C0D9A0C-EA46-4DE4-A109-7D7D7501DE85}"/>
              </a:ext>
            </a:extLst>
          </p:cNvPr>
          <p:cNvSpPr/>
          <p:nvPr/>
        </p:nvSpPr>
        <p:spPr>
          <a:xfrm>
            <a:off x="462280" y="4935220"/>
            <a:ext cx="9272271" cy="1692771"/>
          </a:xfrm>
          <a:prstGeom prst="rect">
            <a:avLst/>
          </a:prstGeom>
        </p:spPr>
        <p:txBody>
          <a:bodyPr wrap="square">
            <a:spAutoFit/>
          </a:bodyPr>
          <a:lstStyle/>
          <a:p>
            <a:r>
              <a:rPr lang="pt-BR" altLang="pt-BR" sz="3200" b="1" dirty="0">
                <a:solidFill>
                  <a:schemeClr val="accent1">
                    <a:lumMod val="75000"/>
                  </a:schemeClr>
                </a:solidFill>
                <a:cs typeface="Times New Roman" panose="02020603050405020304" pitchFamily="18" charset="0"/>
              </a:rPr>
              <a:t>ALEXANDRE ZIOLI FERNANDES</a:t>
            </a:r>
          </a:p>
          <a:p>
            <a:r>
              <a:rPr lang="pt-BR" altLang="pt-BR" sz="2400" b="1" dirty="0">
                <a:solidFill>
                  <a:schemeClr val="accent1">
                    <a:lumMod val="75000"/>
                  </a:schemeClr>
                </a:solidFill>
                <a:cs typeface="Times New Roman" panose="02020603050405020304" pitchFamily="18" charset="0"/>
              </a:rPr>
              <a:t>Coordenador-Geral de Monitoramento dos Benefícios por Incapacidade</a:t>
            </a: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+55 61 2021-5115</a:t>
            </a:r>
            <a:endParaRPr lang="pt-BR" altLang="pt-BR" sz="2400"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alexandre.fernandes@previdencia.gov.br</a:t>
            </a:r>
            <a:endParaRPr lang="pt-BR" altLang="pt-BR" sz="2400" dirty="0">
              <a:solidFill>
                <a:schemeClr val="accent1">
                  <a:lumMod val="75000"/>
                </a:schemeClr>
              </a:solidFill>
              <a:cs typeface="Times New Roman" panose="02020603050405020304" pitchFamily="18" charset="0"/>
            </a:endParaRPr>
          </a:p>
        </p:txBody>
      </p:sp>
    </p:spTree>
    <p:extLst>
      <p:ext uri="{BB962C8B-B14F-4D97-AF65-F5344CB8AC3E}">
        <p14:creationId xmlns:p14="http://schemas.microsoft.com/office/powerpoint/2010/main" val="1308789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295275" y="1219200"/>
            <a:ext cx="11191875" cy="544285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2800" b="1" dirty="0">
                <a:solidFill>
                  <a:schemeClr val="accent1">
                    <a:lumMod val="75000"/>
                  </a:schemeClr>
                </a:solidFill>
                <a:cs typeface="Arial" panose="020B0604020202020204" pitchFamily="34" charset="0"/>
              </a:rPr>
              <a:t>ACIDENTE DO TRABALHO</a:t>
            </a:r>
          </a:p>
          <a:p>
            <a:pPr>
              <a:spcAft>
                <a:spcPts val="600"/>
              </a:spcAft>
              <a:defRPr/>
            </a:pPr>
            <a:endParaRPr lang="pt-BR" sz="2800" dirty="0">
              <a:solidFill>
                <a:schemeClr val="accent1">
                  <a:lumMod val="75000"/>
                </a:schemeClr>
              </a:solidFill>
              <a:cs typeface="Arial" panose="020B0604020202020204" pitchFamily="34" charset="0"/>
            </a:endParaRPr>
          </a:p>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“Acidente do trabalho é o que ocorre pelo exercício do trabalho a serviço de empresa ou de empregador doméstico ou pelo exercício do trabalho dos segurados referidos no inciso VII do art. 11 desta Lei, provocando lesão corporal ou perturbação funcional que cause a morte ou a perda ou redução, permanente ou temporária, da capacidade para o trabalho”</a:t>
            </a:r>
          </a:p>
          <a:p>
            <a:pPr algn="r">
              <a:spcAft>
                <a:spcPts val="600"/>
              </a:spcAft>
              <a:defRPr/>
            </a:pPr>
            <a:r>
              <a:rPr lang="pt-BR" sz="2400" i="1" dirty="0">
                <a:solidFill>
                  <a:schemeClr val="accent1">
                    <a:lumMod val="75000"/>
                  </a:schemeClr>
                </a:solidFill>
                <a:cs typeface="Arial" panose="020B0604020202020204" pitchFamily="34" charset="0"/>
              </a:rPr>
              <a:t>Art. 19 da Lei nº 8.213/91</a:t>
            </a:r>
          </a:p>
        </p:txBody>
      </p:sp>
      <p:sp>
        <p:nvSpPr>
          <p:cNvPr id="6" name="Título 1">
            <a:extLst>
              <a:ext uri="{FF2B5EF4-FFF2-40B4-BE49-F238E27FC236}">
                <a16:creationId xmlns:a16="http://schemas.microsoft.com/office/drawing/2014/main" id="{2E3E1B63-EC06-4D5D-B574-C98F1921AE4B}"/>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299225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23850" y="1238250"/>
            <a:ext cx="1125855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Acidentes do trabalho podem gerar danos aos trabalhadores em diferentes graus de consequência:</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Afastamento temporário da atividade laboral;</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Redução da capacidade para o trabalho;</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Invalidez permanente;</a:t>
            </a:r>
          </a:p>
          <a:p>
            <a:pPr marL="457200" indent="-457200">
              <a:spcAft>
                <a:spcPts val="600"/>
              </a:spcAft>
              <a:buFont typeface="Arial" panose="020B0604020202020204" pitchFamily="34" charset="0"/>
              <a:buChar char="•"/>
              <a:defRPr/>
            </a:pPr>
            <a:r>
              <a:rPr lang="pt-BR" sz="3200" dirty="0">
                <a:solidFill>
                  <a:schemeClr val="accent1">
                    <a:lumMod val="75000"/>
                  </a:schemeClr>
                </a:solidFill>
                <a:latin typeface="Calibri" panose="020F0502020204030204" pitchFamily="34" charset="0"/>
                <a:cs typeface="Arial" panose="020B0604020202020204" pitchFamily="34" charset="0"/>
              </a:rPr>
              <a:t>Óbito.</a:t>
            </a:r>
          </a:p>
        </p:txBody>
      </p:sp>
      <p:sp>
        <p:nvSpPr>
          <p:cNvPr id="6" name="Título 1">
            <a:extLst>
              <a:ext uri="{FF2B5EF4-FFF2-40B4-BE49-F238E27FC236}">
                <a16:creationId xmlns:a16="http://schemas.microsoft.com/office/drawing/2014/main" id="{4C58BF51-035A-4029-950A-478D834F80EC}"/>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59986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33375" y="1228726"/>
            <a:ext cx="11249025" cy="543333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São considerados acidentes do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Típico</a:t>
            </a:r>
            <a:r>
              <a:rPr lang="pt-BR" sz="3200" dirty="0">
                <a:solidFill>
                  <a:schemeClr val="accent1">
                    <a:lumMod val="75000"/>
                  </a:schemeClr>
                </a:solidFill>
                <a:latin typeface="Calibri" panose="020F0502020204030204" pitchFamily="34" charset="0"/>
                <a:cs typeface="Arial" panose="020B0604020202020204" pitchFamily="34" charset="0"/>
              </a:rPr>
              <a:t> – O que ocorrer com o segurado a serviço da empregadora;</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Trajeto</a:t>
            </a:r>
            <a:r>
              <a:rPr lang="pt-BR" sz="3200" dirty="0">
                <a:solidFill>
                  <a:schemeClr val="accent1">
                    <a:lumMod val="75000"/>
                  </a:schemeClr>
                </a:solidFill>
                <a:latin typeface="Calibri" panose="020F0502020204030204" pitchFamily="34" charset="0"/>
                <a:cs typeface="Arial" panose="020B0604020202020204" pitchFamily="34" charset="0"/>
              </a:rPr>
              <a:t> – Acidentes ocorridos no trajeto entre residência e local de trabalho (ida ou volta);</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Doença do Trabalho </a:t>
            </a:r>
            <a:r>
              <a:rPr lang="pt-BR" sz="3200" dirty="0">
                <a:solidFill>
                  <a:schemeClr val="accent1">
                    <a:lumMod val="75000"/>
                  </a:schemeClr>
                </a:solidFill>
                <a:latin typeface="Calibri" panose="020F0502020204030204" pitchFamily="34" charset="0"/>
                <a:cs typeface="Arial" panose="020B0604020202020204" pitchFamily="34" charset="0"/>
              </a:rPr>
              <a:t>– A doença ocupacional, incluindo-se nesse conceito a doença profissional e a do trabalho;</a:t>
            </a:r>
          </a:p>
        </p:txBody>
      </p:sp>
      <p:sp>
        <p:nvSpPr>
          <p:cNvPr id="6" name="Título 1">
            <a:extLst>
              <a:ext uri="{FF2B5EF4-FFF2-40B4-BE49-F238E27FC236}">
                <a16:creationId xmlns:a16="http://schemas.microsoft.com/office/drawing/2014/main" id="{310DA2DB-73F4-4191-BA35-60ED7D909C0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356278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342900" y="1238250"/>
            <a:ext cx="11239500" cy="542380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600"/>
              </a:spcAft>
              <a:defRPr/>
            </a:pPr>
            <a:r>
              <a:rPr lang="pt-BR" sz="3200" dirty="0">
                <a:solidFill>
                  <a:schemeClr val="accent1">
                    <a:lumMod val="75000"/>
                  </a:schemeClr>
                </a:solidFill>
                <a:latin typeface="Calibri" panose="020F0502020204030204" pitchFamily="34" charset="0"/>
                <a:cs typeface="Arial" panose="020B0604020202020204" pitchFamily="34" charset="0"/>
              </a:rPr>
              <a:t>Quanto à notificação do acidente de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Com CAT Registrada </a:t>
            </a:r>
            <a:r>
              <a:rPr lang="pt-BR" sz="3200" dirty="0">
                <a:solidFill>
                  <a:schemeClr val="accent1">
                    <a:lumMod val="75000"/>
                  </a:schemeClr>
                </a:solidFill>
                <a:latin typeface="Calibri" panose="020F0502020204030204" pitchFamily="34" charset="0"/>
                <a:cs typeface="Arial" panose="020B0604020202020204" pitchFamily="34" charset="0"/>
              </a:rPr>
              <a:t>– houve registro no INSS da Comunicação de Acidentes do Trabalho;</a:t>
            </a:r>
          </a:p>
          <a:p>
            <a:pPr marL="457200" indent="-457200">
              <a:spcAft>
                <a:spcPts val="600"/>
              </a:spcAft>
              <a:buFont typeface="Arial" panose="020B0604020202020204" pitchFamily="34" charset="0"/>
              <a:buChar char="•"/>
              <a:defRPr/>
            </a:pPr>
            <a:r>
              <a:rPr lang="pt-BR" sz="3200" b="1" dirty="0">
                <a:solidFill>
                  <a:schemeClr val="accent1">
                    <a:lumMod val="75000"/>
                  </a:schemeClr>
                </a:solidFill>
                <a:latin typeface="Calibri" panose="020F0502020204030204" pitchFamily="34" charset="0"/>
                <a:cs typeface="Arial" panose="020B0604020202020204" pitchFamily="34" charset="0"/>
              </a:rPr>
              <a:t>Sem CAT Registrada</a:t>
            </a:r>
            <a:r>
              <a:rPr lang="pt-BR" sz="3200" dirty="0">
                <a:solidFill>
                  <a:schemeClr val="accent1">
                    <a:lumMod val="75000"/>
                  </a:schemeClr>
                </a:solidFill>
                <a:latin typeface="Calibri" panose="020F0502020204030204" pitchFamily="34" charset="0"/>
                <a:cs typeface="Arial" panose="020B0604020202020204" pitchFamily="34" charset="0"/>
              </a:rPr>
              <a:t> – Acidentes do trabalho identificados por meio de perícia por um dos possíveis nexos:</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Profissional/Trabalho;</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Epidemiológico Previdenciário (NTEP);</a:t>
            </a:r>
          </a:p>
          <a:p>
            <a:pPr marL="914400" lvl="1" indent="-457200">
              <a:spcAft>
                <a:spcPts val="6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Nexo Técnico por Doença Equiparada a Acidente de Trabalho.</a:t>
            </a:r>
          </a:p>
        </p:txBody>
      </p:sp>
      <p:sp>
        <p:nvSpPr>
          <p:cNvPr id="6" name="Título 1">
            <a:extLst>
              <a:ext uri="{FF2B5EF4-FFF2-40B4-BE49-F238E27FC236}">
                <a16:creationId xmlns:a16="http://schemas.microsoft.com/office/drawing/2014/main" id="{CC6A638B-9430-4F3A-9D28-45E94B038C9B}"/>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 Conceitos Básicos</a:t>
            </a:r>
          </a:p>
        </p:txBody>
      </p:sp>
    </p:spTree>
    <p:extLst>
      <p:ext uri="{BB962C8B-B14F-4D97-AF65-F5344CB8AC3E}">
        <p14:creationId xmlns:p14="http://schemas.microsoft.com/office/powerpoint/2010/main" val="1344103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Estatísticas DE ACIDENTES DO TRABALHO</a:t>
            </a:r>
          </a:p>
        </p:txBody>
      </p:sp>
    </p:spTree>
    <p:extLst>
      <p:ext uri="{BB962C8B-B14F-4D97-AF65-F5344CB8AC3E}">
        <p14:creationId xmlns:p14="http://schemas.microsoft.com/office/powerpoint/2010/main" val="3367403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8667345" y="1177452"/>
            <a:ext cx="3153180" cy="50752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sz="2000" dirty="0">
                <a:solidFill>
                  <a:schemeClr val="accent1">
                    <a:lumMod val="75000"/>
                  </a:schemeClr>
                </a:solidFill>
                <a:latin typeface="Calibri" panose="020F0502020204030204" pitchFamily="34" charset="0"/>
              </a:rPr>
              <a:t>Ao longo de dez anos houve:</a:t>
            </a:r>
          </a:p>
          <a:p>
            <a:pPr>
              <a:spcAft>
                <a:spcPts val="1200"/>
              </a:spcAft>
              <a:defRPr/>
            </a:pPr>
            <a:r>
              <a:rPr lang="pt-BR" altLang="pt-BR" sz="2000" dirty="0">
                <a:solidFill>
                  <a:schemeClr val="accent1">
                    <a:lumMod val="75000"/>
                  </a:schemeClr>
                </a:solidFill>
                <a:latin typeface="Calibri" panose="020F0502020204030204" pitchFamily="34" charset="0"/>
              </a:rPr>
              <a:t>Queda no total geral de 65,6 mil acidentes de trabalho</a:t>
            </a:r>
          </a:p>
          <a:p>
            <a:pPr>
              <a:spcAft>
                <a:spcPts val="1200"/>
              </a:spcAft>
              <a:defRPr/>
            </a:pPr>
            <a:r>
              <a:rPr lang="pt-BR" altLang="pt-BR" sz="2000" dirty="0">
                <a:solidFill>
                  <a:schemeClr val="accent1">
                    <a:lumMod val="75000"/>
                  </a:schemeClr>
                </a:solidFill>
                <a:latin typeface="Calibri" panose="020F0502020204030204" pitchFamily="34" charset="0"/>
              </a:rPr>
              <a:t>Aumento na quantidade de acidentes com CAT registrada em 25,6 mil</a:t>
            </a:r>
          </a:p>
          <a:p>
            <a:pPr>
              <a:spcAft>
                <a:spcPts val="1200"/>
              </a:spcAft>
              <a:defRPr/>
            </a:pPr>
            <a:r>
              <a:rPr lang="pt-BR" altLang="pt-BR" sz="2000" dirty="0">
                <a:solidFill>
                  <a:schemeClr val="accent1">
                    <a:lumMod val="75000"/>
                  </a:schemeClr>
                </a:solidFill>
                <a:latin typeface="Calibri" panose="020F0502020204030204" pitchFamily="34" charset="0"/>
              </a:rPr>
              <a:t>Queda na quantidade de acidentes sem CAT em 91,2 mil</a:t>
            </a:r>
          </a:p>
          <a:p>
            <a:pPr>
              <a:spcAft>
                <a:spcPts val="1200"/>
              </a:spcAft>
              <a:defRPr/>
            </a:pPr>
            <a:r>
              <a:rPr lang="pt-BR" altLang="pt-BR" sz="2000" dirty="0">
                <a:solidFill>
                  <a:schemeClr val="accent1">
                    <a:lumMod val="75000"/>
                  </a:schemeClr>
                </a:solidFill>
                <a:latin typeface="Calibri" panose="020F0502020204030204" pitchFamily="34" charset="0"/>
              </a:rPr>
              <a:t>Total de acidentes com CAT é o maior ao longo da década, porém há maior quantidade de trabalhadores em atividade</a:t>
            </a:r>
          </a:p>
        </p:txBody>
      </p:sp>
      <p:sp>
        <p:nvSpPr>
          <p:cNvPr id="10" name="Título 1">
            <a:extLst>
              <a:ext uri="{FF2B5EF4-FFF2-40B4-BE49-F238E27FC236}">
                <a16:creationId xmlns:a16="http://schemas.microsoft.com/office/drawing/2014/main" id="{5B466874-5589-4AEA-935C-1706FAA8D427}"/>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 2012 a 2022</a:t>
            </a:r>
          </a:p>
        </p:txBody>
      </p:sp>
      <p:pic>
        <p:nvPicPr>
          <p:cNvPr id="9" name="Imagem 8">
            <a:extLst>
              <a:ext uri="{FF2B5EF4-FFF2-40B4-BE49-F238E27FC236}">
                <a16:creationId xmlns:a16="http://schemas.microsoft.com/office/drawing/2014/main" id="{4363305D-BA4C-70F0-E31D-9FD0F83F2454}"/>
              </a:ext>
            </a:extLst>
          </p:cNvPr>
          <p:cNvPicPr>
            <a:picLocks noChangeAspect="1"/>
          </p:cNvPicPr>
          <p:nvPr/>
        </p:nvPicPr>
        <p:blipFill>
          <a:blip r:embed="rId3"/>
          <a:stretch>
            <a:fillRect/>
          </a:stretch>
        </p:blipFill>
        <p:spPr>
          <a:xfrm>
            <a:off x="371475" y="1177451"/>
            <a:ext cx="8075619" cy="5075250"/>
          </a:xfrm>
          <a:prstGeom prst="rect">
            <a:avLst/>
          </a:prstGeom>
        </p:spPr>
      </p:pic>
    </p:spTree>
    <p:extLst>
      <p:ext uri="{BB962C8B-B14F-4D97-AF65-F5344CB8AC3E}">
        <p14:creationId xmlns:p14="http://schemas.microsoft.com/office/powerpoint/2010/main" val="2207166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a:solidFill>
                  <a:srgbClr val="002060"/>
                </a:solidFill>
              </a:rPr>
              <a:t>Estatísticas de Acidentes do Trabalho – 2012 a 2022</a:t>
            </a:r>
            <a:endParaRPr lang="pt-BR" sz="2800" dirty="0">
              <a:solidFill>
                <a:srgbClr val="002060"/>
              </a:solidFill>
            </a:endParaRPr>
          </a:p>
        </p:txBody>
      </p:sp>
      <p:pic>
        <p:nvPicPr>
          <p:cNvPr id="5" name="Imagem 4">
            <a:extLst>
              <a:ext uri="{FF2B5EF4-FFF2-40B4-BE49-F238E27FC236}">
                <a16:creationId xmlns:a16="http://schemas.microsoft.com/office/drawing/2014/main" id="{576AA162-E966-51F7-9A79-59F6B8E02143}"/>
              </a:ext>
            </a:extLst>
          </p:cNvPr>
          <p:cNvPicPr>
            <a:picLocks noChangeAspect="1"/>
          </p:cNvPicPr>
          <p:nvPr/>
        </p:nvPicPr>
        <p:blipFill>
          <a:blip r:embed="rId3"/>
          <a:stretch>
            <a:fillRect/>
          </a:stretch>
        </p:blipFill>
        <p:spPr>
          <a:xfrm>
            <a:off x="1753138" y="983846"/>
            <a:ext cx="8685724" cy="5421033"/>
          </a:xfrm>
          <a:prstGeom prst="rect">
            <a:avLst/>
          </a:prstGeom>
        </p:spPr>
      </p:pic>
    </p:spTree>
    <p:extLst>
      <p:ext uri="{BB962C8B-B14F-4D97-AF65-F5344CB8AC3E}">
        <p14:creationId xmlns:p14="http://schemas.microsoft.com/office/powerpoint/2010/main" val="3609103535"/>
      </p:ext>
    </p:extLst>
  </p:cSld>
  <p:clrMapOvr>
    <a:masterClrMapping/>
  </p:clrMapOvr>
</p:sld>
</file>

<file path=ppt/theme/theme1.xml><?xml version="1.0" encoding="utf-8"?>
<a:theme xmlns:a="http://schemas.openxmlformats.org/drawingml/2006/main" name="Office Them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FE8DDA9B3586F4F9E6F3FDFC3836DE8" ma:contentTypeVersion="15" ma:contentTypeDescription="Crie um novo documento." ma:contentTypeScope="" ma:versionID="b7be27425deee75787bf307c55f8135a">
  <xsd:schema xmlns:xsd="http://www.w3.org/2001/XMLSchema" xmlns:xs="http://www.w3.org/2001/XMLSchema" xmlns:p="http://schemas.microsoft.com/office/2006/metadata/properties" xmlns:ns2="1dc9edf2-5d17-43b4-a6e5-fdec2551ea09" xmlns:ns3="e8efdfe3-af0e-41b5-bec8-124024c2c490" targetNamespace="http://schemas.microsoft.com/office/2006/metadata/properties" ma:root="true" ma:fieldsID="ad376d7c7d256e5fcf858f510e6fa055" ns2:_="" ns3:_="">
    <xsd:import namespace="1dc9edf2-5d17-43b4-a6e5-fdec2551ea09"/>
    <xsd:import namespace="e8efdfe3-af0e-41b5-bec8-124024c2c49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c9edf2-5d17-43b4-a6e5-fdec2551ea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Marcações de imagem" ma:readOnly="false" ma:fieldId="{5cf76f15-5ced-4ddc-b409-7134ff3c332f}" ma:taxonomyMulti="true" ma:sspId="bf897d17-34fd-4a01-8f80-908009a6c4a9"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efdfe3-af0e-41b5-bec8-124024c2c490" elementFormDefault="qualified">
    <xsd:import namespace="http://schemas.microsoft.com/office/2006/documentManagement/types"/>
    <xsd:import namespace="http://schemas.microsoft.com/office/infopath/2007/PartnerControls"/>
    <xsd:element name="SharedWithUsers" ma:index="16"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hes de Compartilhado Com" ma:internalName="SharedWithDetails" ma:readOnly="true">
      <xsd:simpleType>
        <xsd:restriction base="dms:Note">
          <xsd:maxLength value="255"/>
        </xsd:restriction>
      </xsd:simpleType>
    </xsd:element>
    <xsd:element name="TaxCatchAll" ma:index="20" nillable="true" ma:displayName="Taxonomy Catch All Column" ma:hidden="true" ma:list="{df522f75-afee-4c85-80e0-afd0774978a6}" ma:internalName="TaxCatchAll" ma:showField="CatchAllData" ma:web="e8efdfe3-af0e-41b5-bec8-124024c2c4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1dc9edf2-5d17-43b4-a6e5-fdec2551ea09" xsi:nil="true"/>
    <TaxCatchAll xmlns="e8efdfe3-af0e-41b5-bec8-124024c2c490" xsi:nil="true"/>
    <lcf76f155ced4ddcb4097134ff3c332f xmlns="1dc9edf2-5d17-43b4-a6e5-fdec2551ea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909238-D1B0-47A2-91CA-537BBA1D58C8}"/>
</file>

<file path=customXml/itemProps2.xml><?xml version="1.0" encoding="utf-8"?>
<ds:datastoreItem xmlns:ds="http://schemas.openxmlformats.org/officeDocument/2006/customXml" ds:itemID="{8315C011-255E-4B85-8F2B-C3C482AEC35D}"/>
</file>

<file path=customXml/itemProps3.xml><?xml version="1.0" encoding="utf-8"?>
<ds:datastoreItem xmlns:ds="http://schemas.openxmlformats.org/officeDocument/2006/customXml" ds:itemID="{16D1912F-D8F0-453F-AD0A-59383937C56D}"/>
</file>

<file path=docProps/app.xml><?xml version="1.0" encoding="utf-8"?>
<Properties xmlns="http://schemas.openxmlformats.org/officeDocument/2006/extended-properties" xmlns:vt="http://schemas.openxmlformats.org/officeDocument/2006/docPropsVTypes">
  <TotalTime>10783</TotalTime>
  <Words>1723</Words>
  <Application>Microsoft Office PowerPoint</Application>
  <PresentationFormat>Widescreen</PresentationFormat>
  <Paragraphs>306</Paragraphs>
  <Slides>29</Slides>
  <Notes>23</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29</vt:i4>
      </vt:variant>
    </vt:vector>
  </HeadingPairs>
  <TitlesOfParts>
    <vt:vector size="38" baseType="lpstr">
      <vt:lpstr>Arial</vt:lpstr>
      <vt:lpstr>Calibri</vt:lpstr>
      <vt:lpstr>Calibri Light</vt:lpstr>
      <vt:lpstr>Corbel</vt:lpstr>
      <vt:lpstr>Eras Demi ITC</vt:lpstr>
      <vt:lpstr>Segoe UI</vt:lpstr>
      <vt:lpstr>Symbol</vt:lpstr>
      <vt:lpstr>Times New Roman</vt:lpstr>
      <vt:lpstr>Office Theme</vt:lpstr>
      <vt:lpstr>Apresentação do PowerPoint</vt:lpstr>
      <vt:lpstr>CONCEITOS BÁSICOS DE ACIDENTES DO TRABALHO</vt:lpstr>
      <vt:lpstr>Apresentação do PowerPoint</vt:lpstr>
      <vt:lpstr>Apresentação do PowerPoint</vt:lpstr>
      <vt:lpstr>Apresentação do PowerPoint</vt:lpstr>
      <vt:lpstr>Apresentação do PowerPoint</vt:lpstr>
      <vt:lpstr>Estatísticas DE ACIDENTES DO TRABALHO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Indicadores de acidentes do trabalho</vt:lpstr>
      <vt:lpstr>Apresentação do PowerPoint</vt:lpstr>
      <vt:lpstr>Apresentação do PowerPoint</vt:lpstr>
      <vt:lpstr>Apresentação do PowerPoint</vt:lpstr>
      <vt:lpstr>Acesso às Publicações do AEAT</vt:lpstr>
      <vt:lpstr>Apresentação do PowerPoint</vt:lpstr>
      <vt:lpstr>Obrigado A todos!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Vanessa</dc:creator>
  <cp:lastModifiedBy>Alexandre Zioli Fernandes</cp:lastModifiedBy>
  <cp:revision>481</cp:revision>
  <cp:lastPrinted>2020-06-30T21:48:16Z</cp:lastPrinted>
  <dcterms:created xsi:type="dcterms:W3CDTF">2019-04-16T21:42:30Z</dcterms:created>
  <dcterms:modified xsi:type="dcterms:W3CDTF">2024-02-28T14:53:43Z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0x0101002FE8DDA9B3586F4F9E6F3FDFC3836DE8</vt:lpwstr>
  </property>
  <property fmtid="{D5CDD505-2E9C-101B-9397-08002B2CF9AE}" pid="3" name="Order">
    <vt:r8>19745900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y fmtid="{D5CDD505-2E9C-101B-9397-08002B2CF9AE}" pid="8" name="TriggerFlowInfo">
    <vt:lpwstr/>
  </property>
</Properties>
</file>